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Masters/slideMaster8.xml" ContentType="application/vnd.openxmlformats-officedocument.presentationml.slideMaster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30.xml" ContentType="application/vnd.openxmlformats-officedocument.presentationml.slide+xml"/>
  <Override PartName="/ppt/slideLayouts/slideLayout40.xml" ContentType="application/vnd.openxmlformats-officedocument.presentationml.slideLayout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98.xml" ContentType="application/vnd.openxmlformats-officedocument.presentationml.slide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Layouts/slideLayout50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Masters/slideMaster9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Layouts/slideLayout99.xml" ContentType="application/vnd.openxmlformats-officedocument.presentationml.slideLayout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Layouts/slideLayout100.xml" ContentType="application/vnd.openxmlformats-officedocument.presentationml.slideLayout+xml"/>
  <Override PartName="/ppt/notesSlides/notesSlide50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s/slide109.xml" ContentType="application/vnd.openxmlformats-officedocument.presentationml.slide+xml"/>
  <Override PartName="/ppt/theme/theme8.xml" ContentType="application/vnd.openxmlformats-officedocument.theme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708" r:id="rId3"/>
    <p:sldMasterId id="2147483732" r:id="rId4"/>
    <p:sldMasterId id="2147483744" r:id="rId5"/>
    <p:sldMasterId id="2147483756" r:id="rId6"/>
    <p:sldMasterId id="2147483768" r:id="rId7"/>
    <p:sldMasterId id="2147483780" r:id="rId8"/>
    <p:sldMasterId id="2147483792" r:id="rId9"/>
    <p:sldMasterId id="2147483804" r:id="rId10"/>
  </p:sldMasterIdLst>
  <p:notesMasterIdLst>
    <p:notesMasterId r:id="rId124"/>
  </p:notesMasterIdLst>
  <p:handoutMasterIdLst>
    <p:handoutMasterId r:id="rId125"/>
  </p:handoutMasterIdLst>
  <p:sldIdLst>
    <p:sldId id="33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40" r:id="rId19"/>
    <p:sldId id="256" r:id="rId20"/>
    <p:sldId id="257" r:id="rId21"/>
    <p:sldId id="258" r:id="rId22"/>
    <p:sldId id="259" r:id="rId23"/>
    <p:sldId id="367" r:id="rId24"/>
    <p:sldId id="368" r:id="rId25"/>
    <p:sldId id="341" r:id="rId26"/>
    <p:sldId id="261" r:id="rId27"/>
    <p:sldId id="262" r:id="rId28"/>
    <p:sldId id="263" r:id="rId29"/>
    <p:sldId id="264" r:id="rId30"/>
    <p:sldId id="265" r:id="rId31"/>
    <p:sldId id="266" r:id="rId32"/>
    <p:sldId id="342" r:id="rId33"/>
    <p:sldId id="267" r:id="rId34"/>
    <p:sldId id="268" r:id="rId35"/>
    <p:sldId id="269" r:id="rId36"/>
    <p:sldId id="270" r:id="rId37"/>
    <p:sldId id="271" r:id="rId38"/>
    <p:sldId id="272" r:id="rId39"/>
    <p:sldId id="343" r:id="rId40"/>
    <p:sldId id="273" r:id="rId41"/>
    <p:sldId id="274" r:id="rId42"/>
    <p:sldId id="275" r:id="rId43"/>
    <p:sldId id="276" r:id="rId44"/>
    <p:sldId id="277" r:id="rId45"/>
    <p:sldId id="278" r:id="rId46"/>
    <p:sldId id="344" r:id="rId47"/>
    <p:sldId id="279" r:id="rId48"/>
    <p:sldId id="280" r:id="rId49"/>
    <p:sldId id="281" r:id="rId50"/>
    <p:sldId id="282" r:id="rId51"/>
    <p:sldId id="283" r:id="rId52"/>
    <p:sldId id="284" r:id="rId53"/>
    <p:sldId id="345" r:id="rId54"/>
    <p:sldId id="285" r:id="rId55"/>
    <p:sldId id="286" r:id="rId56"/>
    <p:sldId id="287" r:id="rId57"/>
    <p:sldId id="288" r:id="rId58"/>
    <p:sldId id="289" r:id="rId59"/>
    <p:sldId id="290" r:id="rId60"/>
    <p:sldId id="378" r:id="rId61"/>
    <p:sldId id="346" r:id="rId62"/>
    <p:sldId id="291" r:id="rId63"/>
    <p:sldId id="292" r:id="rId64"/>
    <p:sldId id="293" r:id="rId65"/>
    <p:sldId id="294" r:id="rId66"/>
    <p:sldId id="295" r:id="rId67"/>
    <p:sldId id="296" r:id="rId68"/>
    <p:sldId id="347" r:id="rId69"/>
    <p:sldId id="297" r:id="rId70"/>
    <p:sldId id="298" r:id="rId71"/>
    <p:sldId id="299" r:id="rId72"/>
    <p:sldId id="300" r:id="rId73"/>
    <p:sldId id="301" r:id="rId74"/>
    <p:sldId id="302" r:id="rId75"/>
    <p:sldId id="348" r:id="rId76"/>
    <p:sldId id="305" r:id="rId77"/>
    <p:sldId id="306" r:id="rId78"/>
    <p:sldId id="303" r:id="rId79"/>
    <p:sldId id="304" r:id="rId80"/>
    <p:sldId id="337" r:id="rId81"/>
    <p:sldId id="338" r:id="rId82"/>
    <p:sldId id="349" r:id="rId83"/>
    <p:sldId id="307" r:id="rId84"/>
    <p:sldId id="308" r:id="rId85"/>
    <p:sldId id="309" r:id="rId86"/>
    <p:sldId id="310" r:id="rId87"/>
    <p:sldId id="311" r:id="rId88"/>
    <p:sldId id="312" r:id="rId89"/>
    <p:sldId id="350" r:id="rId90"/>
    <p:sldId id="313" r:id="rId91"/>
    <p:sldId id="314" r:id="rId92"/>
    <p:sldId id="315" r:id="rId93"/>
    <p:sldId id="316" r:id="rId94"/>
    <p:sldId id="317" r:id="rId95"/>
    <p:sldId id="318" r:id="rId96"/>
    <p:sldId id="351" r:id="rId97"/>
    <p:sldId id="319" r:id="rId98"/>
    <p:sldId id="320" r:id="rId99"/>
    <p:sldId id="321" r:id="rId100"/>
    <p:sldId id="322" r:id="rId101"/>
    <p:sldId id="323" r:id="rId102"/>
    <p:sldId id="324" r:id="rId103"/>
    <p:sldId id="352" r:id="rId104"/>
    <p:sldId id="325" r:id="rId105"/>
    <p:sldId id="326" r:id="rId106"/>
    <p:sldId id="327" r:id="rId107"/>
    <p:sldId id="328" r:id="rId108"/>
    <p:sldId id="329" r:id="rId109"/>
    <p:sldId id="330" r:id="rId110"/>
    <p:sldId id="354" r:id="rId111"/>
    <p:sldId id="358" r:id="rId112"/>
    <p:sldId id="360" r:id="rId113"/>
    <p:sldId id="359" r:id="rId114"/>
    <p:sldId id="355" r:id="rId115"/>
    <p:sldId id="361" r:id="rId116"/>
    <p:sldId id="362" r:id="rId117"/>
    <p:sldId id="363" r:id="rId118"/>
    <p:sldId id="356" r:id="rId119"/>
    <p:sldId id="364" r:id="rId120"/>
    <p:sldId id="365" r:id="rId121"/>
    <p:sldId id="366" r:id="rId122"/>
    <p:sldId id="357" r:id="rId1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00"/>
    <a:srgbClr val="00FF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22" autoAdjust="0"/>
    <p:restoredTop sz="94660"/>
  </p:normalViewPr>
  <p:slideViewPr>
    <p:cSldViewPr>
      <p:cViewPr>
        <p:scale>
          <a:sx n="77" d="100"/>
          <a:sy n="77" d="100"/>
        </p:scale>
        <p:origin x="-966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23" Type="http://schemas.openxmlformats.org/officeDocument/2006/relationships/slide" Target="slides/slide113.xml"/><Relationship Id="rId12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113" Type="http://schemas.openxmlformats.org/officeDocument/2006/relationships/slide" Target="slides/slide103.xml"/><Relationship Id="rId118" Type="http://schemas.openxmlformats.org/officeDocument/2006/relationships/slide" Target="slides/slide108.xml"/><Relationship Id="rId12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121" Type="http://schemas.openxmlformats.org/officeDocument/2006/relationships/slide" Target="slides/slide11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116" Type="http://schemas.openxmlformats.org/officeDocument/2006/relationships/slide" Target="slides/slide106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11" Type="http://schemas.openxmlformats.org/officeDocument/2006/relationships/slide" Target="slides/slide10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14" Type="http://schemas.openxmlformats.org/officeDocument/2006/relationships/slide" Target="slides/slide104.xml"/><Relationship Id="rId119" Type="http://schemas.openxmlformats.org/officeDocument/2006/relationships/slide" Target="slides/slide109.xml"/><Relationship Id="rId12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122" Type="http://schemas.openxmlformats.org/officeDocument/2006/relationships/slide" Target="slides/slide1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slide" Target="slides/slide9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120" Type="http://schemas.openxmlformats.org/officeDocument/2006/relationships/slide" Target="slides/slide110.xml"/><Relationship Id="rId12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slide" Target="slides/slide100.xml"/><Relationship Id="rId115" Type="http://schemas.openxmlformats.org/officeDocument/2006/relationships/slide" Target="slides/slide105.xml"/><Relationship Id="rId61" Type="http://schemas.openxmlformats.org/officeDocument/2006/relationships/slide" Target="slides/slide51.xml"/><Relationship Id="rId82" Type="http://schemas.openxmlformats.org/officeDocument/2006/relationships/slide" Target="slides/slide7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7F880-1B18-4CC2-9BA7-FEAAD146AAD9}" type="datetimeFigureOut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7C3C0-7633-48C9-A84F-4C1725523B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3C98F-12EC-4FE4-A616-0552C6999F78}" type="datetimeFigureOut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8A6B6-3706-43F6-A633-3146F2BCE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430023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8A6B6-3706-43F6-A633-3146F2BCE5F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6EE40-B47E-4E18-AAAA-EB21D4DCE75F}" type="slidenum">
              <a:rPr lang="en-IN"/>
              <a:pPr/>
              <a:t>12</a:t>
            </a:fld>
            <a:endParaRPr lang="en-IN"/>
          </a:p>
        </p:txBody>
      </p:sp>
      <p:sp>
        <p:nvSpPr>
          <p:cNvPr id="87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E2EB70-A0FB-452C-839C-457A411D0293}" type="slidenum">
              <a:rPr lang="en-IN"/>
              <a:pPr/>
              <a:t>13</a:t>
            </a:fld>
            <a:endParaRPr lang="en-IN"/>
          </a:p>
        </p:txBody>
      </p:sp>
      <p:sp>
        <p:nvSpPr>
          <p:cNvPr id="87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713260-7903-45C3-B54F-2FA2E6D8C5CB}" type="slidenum">
              <a:rPr lang="en-IN"/>
              <a:pPr/>
              <a:t>17</a:t>
            </a:fld>
            <a:endParaRPr lang="en-IN"/>
          </a:p>
        </p:txBody>
      </p:sp>
      <p:sp>
        <p:nvSpPr>
          <p:cNvPr id="87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5CE2B1-4BA8-47AC-A852-DA413C8CF832}" type="slidenum">
              <a:rPr lang="en-IN"/>
              <a:pPr/>
              <a:t>18</a:t>
            </a:fld>
            <a:endParaRPr lang="en-IN"/>
          </a:p>
        </p:txBody>
      </p:sp>
      <p:sp>
        <p:nvSpPr>
          <p:cNvPr id="87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2C1486-53FF-4EA1-8D8B-42928583A6BB}" type="slidenum">
              <a:rPr lang="en-IN"/>
              <a:pPr/>
              <a:t>19</a:t>
            </a:fld>
            <a:endParaRPr lang="en-IN"/>
          </a:p>
        </p:txBody>
      </p:sp>
      <p:sp>
        <p:nvSpPr>
          <p:cNvPr id="87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C36FA0-ADCA-4773-BCBF-3C30F934882B}" type="slidenum">
              <a:rPr lang="en-IN"/>
              <a:pPr/>
              <a:t>20</a:t>
            </a:fld>
            <a:endParaRPr lang="en-IN"/>
          </a:p>
        </p:txBody>
      </p:sp>
      <p:sp>
        <p:nvSpPr>
          <p:cNvPr id="87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95ED7B-03C9-466B-8539-F1FA0F4F7A70}" type="slidenum">
              <a:rPr lang="en-IN"/>
              <a:pPr/>
              <a:t>21</a:t>
            </a:fld>
            <a:endParaRPr lang="en-IN"/>
          </a:p>
        </p:txBody>
      </p:sp>
      <p:sp>
        <p:nvSpPr>
          <p:cNvPr id="87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22A8F9-29A3-40E5-9825-C3D6660E4FAB}" type="slidenum">
              <a:rPr lang="en-IN"/>
              <a:pPr/>
              <a:t>22</a:t>
            </a:fld>
            <a:endParaRPr lang="en-IN"/>
          </a:p>
        </p:txBody>
      </p:sp>
      <p:sp>
        <p:nvSpPr>
          <p:cNvPr id="88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0C3757-CC04-4E2A-B229-77697A2B63CA}" type="slidenum">
              <a:rPr lang="en-IN"/>
              <a:pPr/>
              <a:t>24</a:t>
            </a:fld>
            <a:endParaRPr lang="en-IN"/>
          </a:p>
        </p:txBody>
      </p:sp>
      <p:sp>
        <p:nvSpPr>
          <p:cNvPr id="88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E7A81F-451D-4956-9054-B95B036EDB05}" type="slidenum">
              <a:rPr lang="en-IN"/>
              <a:pPr/>
              <a:t>25</a:t>
            </a:fld>
            <a:endParaRPr lang="en-IN"/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166D1-A658-4AF7-B726-3451E655AB24}" type="slidenum">
              <a:rPr lang="en-IN"/>
              <a:pPr/>
              <a:t>3</a:t>
            </a:fld>
            <a:endParaRPr lang="en-IN"/>
          </a:p>
        </p:txBody>
      </p:sp>
      <p:sp>
        <p:nvSpPr>
          <p:cNvPr id="86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0D2E3C-0BC8-495C-A600-7DB57B6C8031}" type="slidenum">
              <a:rPr lang="en-IN"/>
              <a:pPr/>
              <a:t>26</a:t>
            </a:fld>
            <a:endParaRPr lang="en-IN"/>
          </a:p>
        </p:txBody>
      </p:sp>
      <p:sp>
        <p:nvSpPr>
          <p:cNvPr id="88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0E3ADA-8127-45B1-B401-1DFAF63E21EA}" type="slidenum">
              <a:rPr lang="en-IN"/>
              <a:pPr/>
              <a:t>27</a:t>
            </a:fld>
            <a:endParaRPr lang="en-IN"/>
          </a:p>
        </p:txBody>
      </p:sp>
      <p:sp>
        <p:nvSpPr>
          <p:cNvPr id="88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77680-522D-48BA-BBEE-C5A17A518A12}" type="slidenum">
              <a:rPr lang="en-IN"/>
              <a:pPr/>
              <a:t>28</a:t>
            </a:fld>
            <a:endParaRPr lang="en-IN"/>
          </a:p>
        </p:txBody>
      </p:sp>
      <p:sp>
        <p:nvSpPr>
          <p:cNvPr id="88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CDA93-4955-41EF-9B97-53AB7DB0C296}" type="slidenum">
              <a:rPr lang="en-IN"/>
              <a:pPr/>
              <a:t>29</a:t>
            </a:fld>
            <a:endParaRPr lang="en-IN"/>
          </a:p>
        </p:txBody>
      </p:sp>
      <p:sp>
        <p:nvSpPr>
          <p:cNvPr id="88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CCC420-4759-4483-95A5-8388E7CD9563}" type="slidenum">
              <a:rPr lang="en-IN"/>
              <a:pPr/>
              <a:t>31</a:t>
            </a:fld>
            <a:endParaRPr lang="en-IN"/>
          </a:p>
        </p:txBody>
      </p:sp>
      <p:sp>
        <p:nvSpPr>
          <p:cNvPr id="88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14E334-ED06-444D-9E93-59E52B360546}" type="slidenum">
              <a:rPr lang="en-IN"/>
              <a:pPr/>
              <a:t>32</a:t>
            </a:fld>
            <a:endParaRPr lang="en-IN"/>
          </a:p>
        </p:txBody>
      </p:sp>
      <p:sp>
        <p:nvSpPr>
          <p:cNvPr id="88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3571E1-CE56-4D00-AD8D-9B8936110B9D}" type="slidenum">
              <a:rPr lang="en-IN"/>
              <a:pPr/>
              <a:t>33</a:t>
            </a:fld>
            <a:endParaRPr lang="en-IN"/>
          </a:p>
        </p:txBody>
      </p:sp>
      <p:sp>
        <p:nvSpPr>
          <p:cNvPr id="88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D5ECC-42FA-410B-ACA0-724E80BD10AB}" type="slidenum">
              <a:rPr lang="en-IN"/>
              <a:pPr/>
              <a:t>34</a:t>
            </a:fld>
            <a:endParaRPr lang="en-IN"/>
          </a:p>
        </p:txBody>
      </p:sp>
      <p:sp>
        <p:nvSpPr>
          <p:cNvPr id="89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701F7E-6631-4FB6-829B-81A3A3CA2F56}" type="slidenum">
              <a:rPr lang="en-IN"/>
              <a:pPr/>
              <a:t>35</a:t>
            </a:fld>
            <a:endParaRPr lang="en-IN"/>
          </a:p>
        </p:txBody>
      </p:sp>
      <p:sp>
        <p:nvSpPr>
          <p:cNvPr id="89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8CB6BA-DB64-4739-B228-7CC47B34174C}" type="slidenum">
              <a:rPr lang="en-IN"/>
              <a:pPr/>
              <a:t>36</a:t>
            </a:fld>
            <a:endParaRPr lang="en-IN"/>
          </a:p>
        </p:txBody>
      </p:sp>
      <p:sp>
        <p:nvSpPr>
          <p:cNvPr id="89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C88088-4B4D-4EA4-821F-0F52EA8486E4}" type="slidenum">
              <a:rPr lang="en-IN"/>
              <a:pPr/>
              <a:t>4</a:t>
            </a:fld>
            <a:endParaRPr lang="en-IN"/>
          </a:p>
        </p:txBody>
      </p:sp>
      <p:sp>
        <p:nvSpPr>
          <p:cNvPr id="86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D8B3D3-79CF-4107-91A1-390F2C7D8F9F}" type="slidenum">
              <a:rPr lang="en-IN"/>
              <a:pPr/>
              <a:t>38</a:t>
            </a:fld>
            <a:endParaRPr lang="en-IN"/>
          </a:p>
        </p:txBody>
      </p:sp>
      <p:sp>
        <p:nvSpPr>
          <p:cNvPr id="89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E7DD1B-E3D4-40F3-814C-CFE0AB2BD14D}" type="slidenum">
              <a:rPr lang="en-IN"/>
              <a:pPr/>
              <a:t>39</a:t>
            </a:fld>
            <a:endParaRPr lang="en-IN"/>
          </a:p>
        </p:txBody>
      </p:sp>
      <p:sp>
        <p:nvSpPr>
          <p:cNvPr id="89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4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A44A7E-643F-48C5-BEC7-BDDB84C25D6A}" type="slidenum">
              <a:rPr lang="en-IN"/>
              <a:pPr/>
              <a:t>40</a:t>
            </a:fld>
            <a:endParaRPr lang="en-IN"/>
          </a:p>
        </p:txBody>
      </p:sp>
      <p:sp>
        <p:nvSpPr>
          <p:cNvPr id="89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3D4659-5F9C-4A66-908B-C07AD9C10B95}" type="slidenum">
              <a:rPr lang="en-IN"/>
              <a:pPr/>
              <a:t>41</a:t>
            </a:fld>
            <a:endParaRPr lang="en-IN"/>
          </a:p>
        </p:txBody>
      </p:sp>
      <p:sp>
        <p:nvSpPr>
          <p:cNvPr id="89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185C00-E26E-41C7-8695-094F983D75C1}" type="slidenum">
              <a:rPr lang="en-IN"/>
              <a:pPr/>
              <a:t>42</a:t>
            </a:fld>
            <a:endParaRPr lang="en-IN"/>
          </a:p>
        </p:txBody>
      </p:sp>
      <p:sp>
        <p:nvSpPr>
          <p:cNvPr id="89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649A44-256C-4660-BCAD-F517EC9AA430}" type="slidenum">
              <a:rPr lang="en-IN"/>
              <a:pPr/>
              <a:t>43</a:t>
            </a:fld>
            <a:endParaRPr lang="en-IN"/>
          </a:p>
        </p:txBody>
      </p:sp>
      <p:sp>
        <p:nvSpPr>
          <p:cNvPr id="89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56D29D-E937-4AB3-8495-A95B6BAC001D}" type="slidenum">
              <a:rPr lang="en-IN"/>
              <a:pPr/>
              <a:t>45</a:t>
            </a:fld>
            <a:endParaRPr lang="en-IN"/>
          </a:p>
        </p:txBody>
      </p:sp>
      <p:sp>
        <p:nvSpPr>
          <p:cNvPr id="90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0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FB05F7-BAD9-4C18-B0BD-5F6FC5AA990D}" type="slidenum">
              <a:rPr lang="en-IN"/>
              <a:pPr/>
              <a:t>46</a:t>
            </a:fld>
            <a:endParaRPr lang="en-IN"/>
          </a:p>
        </p:txBody>
      </p:sp>
      <p:sp>
        <p:nvSpPr>
          <p:cNvPr id="90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CE7E9-BF0A-476A-B33A-BD6D3E49F3FB}" type="slidenum">
              <a:rPr lang="en-IN"/>
              <a:pPr/>
              <a:t>47</a:t>
            </a:fld>
            <a:endParaRPr lang="en-IN"/>
          </a:p>
        </p:txBody>
      </p:sp>
      <p:sp>
        <p:nvSpPr>
          <p:cNvPr id="90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2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80FF63-9966-4DB1-8B28-B06AD6BAB3FB}" type="slidenum">
              <a:rPr lang="en-IN"/>
              <a:pPr/>
              <a:t>48</a:t>
            </a:fld>
            <a:endParaRPr lang="en-IN"/>
          </a:p>
        </p:txBody>
      </p:sp>
      <p:sp>
        <p:nvSpPr>
          <p:cNvPr id="90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3F9D1-A747-4638-B1E7-502052B7909D}" type="slidenum">
              <a:rPr lang="en-IN"/>
              <a:pPr/>
              <a:t>5</a:t>
            </a:fld>
            <a:endParaRPr lang="en-IN"/>
          </a:p>
        </p:txBody>
      </p:sp>
      <p:sp>
        <p:nvSpPr>
          <p:cNvPr id="86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C8FE36-E1AB-4A80-9335-CA934A3E631D}" type="slidenum">
              <a:rPr lang="en-IN"/>
              <a:pPr/>
              <a:t>49</a:t>
            </a:fld>
            <a:endParaRPr lang="en-IN"/>
          </a:p>
        </p:txBody>
      </p:sp>
      <p:sp>
        <p:nvSpPr>
          <p:cNvPr id="904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4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21200-E6C7-4240-8239-A2EA7E5D80AD}" type="slidenum">
              <a:rPr lang="en-IN"/>
              <a:pPr/>
              <a:t>50</a:t>
            </a:fld>
            <a:endParaRPr lang="en-IN"/>
          </a:p>
        </p:txBody>
      </p:sp>
      <p:sp>
        <p:nvSpPr>
          <p:cNvPr id="90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CBD3D-8C8A-4D2B-A09F-B14915F3ECCC}" type="slidenum">
              <a:rPr lang="en-IN"/>
              <a:pPr/>
              <a:t>53</a:t>
            </a:fld>
            <a:endParaRPr lang="en-IN"/>
          </a:p>
        </p:txBody>
      </p:sp>
      <p:sp>
        <p:nvSpPr>
          <p:cNvPr id="90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6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8E956-FA07-456A-866D-718F7C659538}" type="slidenum">
              <a:rPr lang="en-IN"/>
              <a:pPr/>
              <a:t>54</a:t>
            </a:fld>
            <a:endParaRPr lang="en-IN"/>
          </a:p>
        </p:txBody>
      </p:sp>
      <p:sp>
        <p:nvSpPr>
          <p:cNvPr id="90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7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D30500-0952-4365-A5FF-9FD952A57785}" type="slidenum">
              <a:rPr lang="en-IN"/>
              <a:pPr/>
              <a:t>55</a:t>
            </a:fld>
            <a:endParaRPr lang="en-IN"/>
          </a:p>
        </p:txBody>
      </p:sp>
      <p:sp>
        <p:nvSpPr>
          <p:cNvPr id="90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52059-90A5-452B-B4CA-D2DF570A2D5B}" type="slidenum">
              <a:rPr lang="en-IN"/>
              <a:pPr/>
              <a:t>56</a:t>
            </a:fld>
            <a:endParaRPr lang="en-IN"/>
          </a:p>
        </p:txBody>
      </p:sp>
      <p:sp>
        <p:nvSpPr>
          <p:cNvPr id="90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6FA6-BF94-4590-9858-B4B09AA802AD}" type="slidenum">
              <a:rPr lang="en-IN"/>
              <a:pPr/>
              <a:t>57</a:t>
            </a:fld>
            <a:endParaRPr lang="en-IN"/>
          </a:p>
        </p:txBody>
      </p:sp>
      <p:sp>
        <p:nvSpPr>
          <p:cNvPr id="91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8C17B9-D3E9-4CD5-A0AF-AC2862E6859D}" type="slidenum">
              <a:rPr lang="en-IN"/>
              <a:pPr/>
              <a:t>58</a:t>
            </a:fld>
            <a:endParaRPr lang="en-IN"/>
          </a:p>
        </p:txBody>
      </p:sp>
      <p:sp>
        <p:nvSpPr>
          <p:cNvPr id="91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C267E2-9550-4B00-92DE-EBE4868AD2C3}" type="slidenum">
              <a:rPr lang="en-IN"/>
              <a:pPr/>
              <a:t>60</a:t>
            </a:fld>
            <a:endParaRPr lang="en-IN"/>
          </a:p>
        </p:txBody>
      </p:sp>
      <p:sp>
        <p:nvSpPr>
          <p:cNvPr id="912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2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8A339F-3746-4150-92B9-D41B04631AF0}" type="slidenum">
              <a:rPr lang="en-IN"/>
              <a:pPr/>
              <a:t>61</a:t>
            </a:fld>
            <a:endParaRPr lang="en-IN"/>
          </a:p>
        </p:txBody>
      </p:sp>
      <p:sp>
        <p:nvSpPr>
          <p:cNvPr id="91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42F63-D217-4D6B-887A-297761948549}" type="slidenum">
              <a:rPr lang="en-IN"/>
              <a:pPr/>
              <a:t>6</a:t>
            </a:fld>
            <a:endParaRPr lang="en-IN"/>
          </a:p>
        </p:txBody>
      </p:sp>
      <p:sp>
        <p:nvSpPr>
          <p:cNvPr id="86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97C100-2F7F-4A30-8EC1-7BB8463C5A12}" type="slidenum">
              <a:rPr lang="en-IN"/>
              <a:pPr/>
              <a:t>62</a:t>
            </a:fld>
            <a:endParaRPr lang="en-IN"/>
          </a:p>
        </p:txBody>
      </p:sp>
      <p:sp>
        <p:nvSpPr>
          <p:cNvPr id="91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C98FD8-D2DD-436A-B376-DF980A5215B7}" type="slidenum">
              <a:rPr lang="en-IN"/>
              <a:pPr/>
              <a:t>63</a:t>
            </a:fld>
            <a:endParaRPr lang="en-IN"/>
          </a:p>
        </p:txBody>
      </p:sp>
      <p:sp>
        <p:nvSpPr>
          <p:cNvPr id="91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BEF5ED-E6C0-49EA-B8B4-B25A0D9506D5}" type="slidenum">
              <a:rPr lang="en-IN"/>
              <a:pPr/>
              <a:t>64</a:t>
            </a:fld>
            <a:endParaRPr lang="en-IN"/>
          </a:p>
        </p:txBody>
      </p:sp>
      <p:sp>
        <p:nvSpPr>
          <p:cNvPr id="91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00EC55-98A7-46AD-AD67-A58D6C43AE14}" type="slidenum">
              <a:rPr lang="en-IN"/>
              <a:pPr/>
              <a:t>65</a:t>
            </a:fld>
            <a:endParaRPr lang="en-IN"/>
          </a:p>
        </p:txBody>
      </p:sp>
      <p:sp>
        <p:nvSpPr>
          <p:cNvPr id="91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7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0D8292-673E-4F7D-83CD-4D6CB156504B}" type="slidenum">
              <a:rPr lang="en-IN"/>
              <a:pPr/>
              <a:t>67</a:t>
            </a:fld>
            <a:endParaRPr lang="en-IN"/>
          </a:p>
        </p:txBody>
      </p:sp>
      <p:sp>
        <p:nvSpPr>
          <p:cNvPr id="92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3CE5A6-6B8F-48AF-AEE2-6501964B9854}" type="slidenum">
              <a:rPr lang="en-IN"/>
              <a:pPr/>
              <a:t>68</a:t>
            </a:fld>
            <a:endParaRPr lang="en-IN"/>
          </a:p>
        </p:txBody>
      </p:sp>
      <p:sp>
        <p:nvSpPr>
          <p:cNvPr id="92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3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2ABE99-FC1C-43A5-9483-EBB571234A04}" type="slidenum">
              <a:rPr lang="en-IN"/>
              <a:pPr/>
              <a:t>69</a:t>
            </a:fld>
            <a:endParaRPr lang="en-IN"/>
          </a:p>
        </p:txBody>
      </p:sp>
      <p:sp>
        <p:nvSpPr>
          <p:cNvPr id="92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0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E555B0-F127-429A-BE60-109ECEFF2F08}" type="slidenum">
              <a:rPr lang="en-IN"/>
              <a:pPr/>
              <a:t>70</a:t>
            </a:fld>
            <a:endParaRPr lang="en-IN"/>
          </a:p>
        </p:txBody>
      </p:sp>
      <p:sp>
        <p:nvSpPr>
          <p:cNvPr id="92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988297-E6EF-420D-91AB-2497C12F5BD1}" type="slidenum">
              <a:rPr lang="en-IN"/>
              <a:pPr/>
              <a:t>74</a:t>
            </a:fld>
            <a:endParaRPr lang="en-IN"/>
          </a:p>
        </p:txBody>
      </p:sp>
      <p:sp>
        <p:nvSpPr>
          <p:cNvPr id="92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4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8D4468-7D97-48F5-9886-03387E99834B}" type="slidenum">
              <a:rPr lang="en-IN"/>
              <a:pPr/>
              <a:t>75</a:t>
            </a:fld>
            <a:endParaRPr lang="en-IN"/>
          </a:p>
        </p:txBody>
      </p:sp>
      <p:sp>
        <p:nvSpPr>
          <p:cNvPr id="92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5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CA117-9D54-4158-9F56-2CF393D56731}" type="slidenum">
              <a:rPr lang="en-IN"/>
              <a:pPr/>
              <a:t>7</a:t>
            </a:fld>
            <a:endParaRPr lang="en-IN"/>
          </a:p>
        </p:txBody>
      </p:sp>
      <p:sp>
        <p:nvSpPr>
          <p:cNvPr id="86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D99465-F24C-4F00-AF78-7DF6FB9B7336}" type="slidenum">
              <a:rPr lang="en-IN"/>
              <a:pPr/>
              <a:t>76</a:t>
            </a:fld>
            <a:endParaRPr lang="en-IN"/>
          </a:p>
        </p:txBody>
      </p:sp>
      <p:sp>
        <p:nvSpPr>
          <p:cNvPr id="92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6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5C730E-7EC4-4617-BEB8-812ED1AEA07E}" type="slidenum">
              <a:rPr lang="en-IN"/>
              <a:pPr/>
              <a:t>77</a:t>
            </a:fld>
            <a:endParaRPr lang="en-IN"/>
          </a:p>
        </p:txBody>
      </p:sp>
      <p:sp>
        <p:nvSpPr>
          <p:cNvPr id="927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7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E9ECE6-1E6B-4D30-96BC-96A71C75FBE7}" type="slidenum">
              <a:rPr lang="en-IN"/>
              <a:pPr/>
              <a:t>78</a:t>
            </a:fld>
            <a:endParaRPr lang="en-IN"/>
          </a:p>
        </p:txBody>
      </p:sp>
      <p:sp>
        <p:nvSpPr>
          <p:cNvPr id="92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8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FF7CBB-EEBF-4C9B-B0D6-5D6725C31F2C}" type="slidenum">
              <a:rPr lang="en-IN"/>
              <a:pPr/>
              <a:t>79</a:t>
            </a:fld>
            <a:endParaRPr lang="en-IN"/>
          </a:p>
        </p:txBody>
      </p:sp>
      <p:sp>
        <p:nvSpPr>
          <p:cNvPr id="92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9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FE47D4-3384-40DA-9B63-4037321DA911}" type="slidenum">
              <a:rPr lang="en-IN"/>
              <a:pPr/>
              <a:t>81</a:t>
            </a:fld>
            <a:endParaRPr lang="en-IN"/>
          </a:p>
        </p:txBody>
      </p:sp>
      <p:sp>
        <p:nvSpPr>
          <p:cNvPr id="93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0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315DC6-A1F6-4D45-980B-211D6AB06E12}" type="slidenum">
              <a:rPr lang="en-IN"/>
              <a:pPr/>
              <a:t>82</a:t>
            </a:fld>
            <a:endParaRPr lang="en-IN"/>
          </a:p>
        </p:txBody>
      </p:sp>
      <p:sp>
        <p:nvSpPr>
          <p:cNvPr id="93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45F1BC-7272-4185-B758-3783733675E5}" type="slidenum">
              <a:rPr lang="en-IN"/>
              <a:pPr/>
              <a:t>83</a:t>
            </a:fld>
            <a:endParaRPr lang="en-IN"/>
          </a:p>
        </p:txBody>
      </p:sp>
      <p:sp>
        <p:nvSpPr>
          <p:cNvPr id="93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2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AC466-39E1-4167-9CF2-F0059EA2F532}" type="slidenum">
              <a:rPr lang="en-IN"/>
              <a:pPr/>
              <a:t>84</a:t>
            </a:fld>
            <a:endParaRPr lang="en-IN"/>
          </a:p>
        </p:txBody>
      </p:sp>
      <p:sp>
        <p:nvSpPr>
          <p:cNvPr id="93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C49791-DD03-4EF2-BF75-90D793FFE468}" type="slidenum">
              <a:rPr lang="en-IN"/>
              <a:pPr/>
              <a:t>85</a:t>
            </a:fld>
            <a:endParaRPr lang="en-IN"/>
          </a:p>
        </p:txBody>
      </p:sp>
      <p:sp>
        <p:nvSpPr>
          <p:cNvPr id="93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4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3D201C-4EDC-48CF-89B5-C82521F6A92B}" type="slidenum">
              <a:rPr lang="en-IN"/>
              <a:pPr/>
              <a:t>86</a:t>
            </a:fld>
            <a:endParaRPr lang="en-IN"/>
          </a:p>
        </p:txBody>
      </p:sp>
      <p:sp>
        <p:nvSpPr>
          <p:cNvPr id="93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5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4A74B0-3784-43CC-B825-F3E79DDC9CC5}" type="slidenum">
              <a:rPr lang="en-IN"/>
              <a:pPr/>
              <a:t>8</a:t>
            </a:fld>
            <a:endParaRPr lang="en-IN"/>
          </a:p>
        </p:txBody>
      </p:sp>
      <p:sp>
        <p:nvSpPr>
          <p:cNvPr id="86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800146-D288-4788-AA0A-59A628C420F2}" type="slidenum">
              <a:rPr lang="en-IN"/>
              <a:pPr/>
              <a:t>88</a:t>
            </a:fld>
            <a:endParaRPr lang="en-IN"/>
          </a:p>
        </p:txBody>
      </p:sp>
      <p:sp>
        <p:nvSpPr>
          <p:cNvPr id="93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AAE3AB-FD09-4383-A2A3-62A94EFAAFB0}" type="slidenum">
              <a:rPr lang="en-IN"/>
              <a:pPr/>
              <a:t>89</a:t>
            </a:fld>
            <a:endParaRPr lang="en-IN"/>
          </a:p>
        </p:txBody>
      </p:sp>
      <p:sp>
        <p:nvSpPr>
          <p:cNvPr id="937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7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554C3-1565-4185-86B6-F3F2BF322B9F}" type="slidenum">
              <a:rPr lang="en-IN"/>
              <a:pPr/>
              <a:t>90</a:t>
            </a:fld>
            <a:endParaRPr lang="en-IN"/>
          </a:p>
        </p:txBody>
      </p:sp>
      <p:sp>
        <p:nvSpPr>
          <p:cNvPr id="93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9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EFE8F7-B5C8-409E-80A8-E7646417B8B3}" type="slidenum">
              <a:rPr lang="en-IN"/>
              <a:pPr/>
              <a:t>91</a:t>
            </a:fld>
            <a:endParaRPr lang="en-IN"/>
          </a:p>
        </p:txBody>
      </p:sp>
      <p:sp>
        <p:nvSpPr>
          <p:cNvPr id="94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0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F26C38-C3E3-4806-AFF7-B7A2BE0F296D}" type="slidenum">
              <a:rPr lang="en-IN"/>
              <a:pPr/>
              <a:t>92</a:t>
            </a:fld>
            <a:endParaRPr lang="en-IN"/>
          </a:p>
        </p:txBody>
      </p:sp>
      <p:sp>
        <p:nvSpPr>
          <p:cNvPr id="94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1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B64CAA-EA61-42E5-B304-E30079DEE766}" type="slidenum">
              <a:rPr lang="en-IN"/>
              <a:pPr/>
              <a:t>93</a:t>
            </a:fld>
            <a:endParaRPr lang="en-IN"/>
          </a:p>
        </p:txBody>
      </p:sp>
      <p:sp>
        <p:nvSpPr>
          <p:cNvPr id="94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07F0A1-DE2D-4656-98F0-C782150D27AD}" type="slidenum">
              <a:rPr lang="en-IN"/>
              <a:pPr/>
              <a:t>95</a:t>
            </a:fld>
            <a:endParaRPr lang="en-IN"/>
          </a:p>
        </p:txBody>
      </p:sp>
      <p:sp>
        <p:nvSpPr>
          <p:cNvPr id="94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3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65C86-11A0-48A1-A830-014B3478C903}" type="slidenum">
              <a:rPr lang="en-IN"/>
              <a:pPr/>
              <a:t>96</a:t>
            </a:fld>
            <a:endParaRPr lang="en-IN"/>
          </a:p>
        </p:txBody>
      </p:sp>
      <p:sp>
        <p:nvSpPr>
          <p:cNvPr id="94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A1745-F2F5-4742-A947-65C4C5CB651F}" type="slidenum">
              <a:rPr lang="en-IN"/>
              <a:pPr/>
              <a:t>97</a:t>
            </a:fld>
            <a:endParaRPr lang="en-IN"/>
          </a:p>
        </p:txBody>
      </p:sp>
      <p:sp>
        <p:nvSpPr>
          <p:cNvPr id="94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5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38789-4A1D-423E-A2E3-E9D8A8C29F08}" type="slidenum">
              <a:rPr lang="en-IN"/>
              <a:pPr/>
              <a:t>98</a:t>
            </a:fld>
            <a:endParaRPr lang="en-IN"/>
          </a:p>
        </p:txBody>
      </p:sp>
      <p:sp>
        <p:nvSpPr>
          <p:cNvPr id="94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6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2B492C-2A12-412A-9B89-7344BBEF2582}" type="slidenum">
              <a:rPr lang="en-IN"/>
              <a:pPr/>
              <a:t>10</a:t>
            </a:fld>
            <a:endParaRPr lang="en-IN"/>
          </a:p>
        </p:txBody>
      </p:sp>
      <p:sp>
        <p:nvSpPr>
          <p:cNvPr id="87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12F28B-AB81-434B-B301-40EC89530DD3}" type="slidenum">
              <a:rPr lang="en-IN"/>
              <a:pPr/>
              <a:t>99</a:t>
            </a:fld>
            <a:endParaRPr lang="en-IN"/>
          </a:p>
        </p:txBody>
      </p:sp>
      <p:sp>
        <p:nvSpPr>
          <p:cNvPr id="94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7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2E78DD-D79C-4644-AF4C-0714EF84AC90}" type="slidenum">
              <a:rPr lang="en-IN"/>
              <a:pPr/>
              <a:t>100</a:t>
            </a:fld>
            <a:endParaRPr lang="en-IN"/>
          </a:p>
        </p:txBody>
      </p:sp>
      <p:sp>
        <p:nvSpPr>
          <p:cNvPr id="94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8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B3F34D-9C78-4CCC-815D-A8AA8E24F161}" type="slidenum">
              <a:rPr lang="en-IN"/>
              <a:pPr/>
              <a:t>11</a:t>
            </a:fld>
            <a:endParaRPr lang="en-IN"/>
          </a:p>
        </p:txBody>
      </p:sp>
      <p:sp>
        <p:nvSpPr>
          <p:cNvPr id="87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D2A5C8D-FC6E-4572-9163-372C85A9F564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D306-C9BB-41C1-B832-D503D1736CC2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144D7CA-5A5D-4AFF-A7BC-D3FA81D17971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391C-95F5-49B2-B8CA-49EE9AAA8D5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7083-FCC2-4A7D-9BE4-1E7BAC49EEC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91-B81A-4350-BF2B-AB755E24C892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CC1B118-4CFF-460C-8CB6-8B4B4C375B97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CF254B69-B389-44DC-98AA-4CADC5B4CE74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53AF-D063-465C-9395-2F80CC7DB36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F0EF-1808-4C61-9869-EA03520A81D8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1A07-5754-4735-9BA8-7352475A7703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64F44-ED83-4017-9814-1AE0740B2897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797B9CC-46AC-4B8C-A341-FD5A78851454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F074-2DF4-4882-950C-C6AE54447DFA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48700FF-9DD6-4CC3-81A2-1F9E7DCD8505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941E37D-A481-408A-B074-83958AC028A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9B7B11-BD46-4596-9768-E6DFA952D87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5FD6BFE-599E-4D12-93F5-44A42F4923D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DFA94-AA3A-4083-866A-DC6A17B686E4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729575-7AB8-4626-B96A-9BF733487BDE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46E06F-060B-42DC-87E8-0210FBEDEB51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9C66805-8F5A-4510-B2B8-155D31C0DB2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D200C-4515-4984-BBCD-A52C31151C5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AE961D0-F1BD-4BFA-9463-69C242CF5442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787D45-3D10-4E79-B29A-E4FE982AC8E0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786853-DF32-4091-BC5E-6296A52FB6A7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4F59F5-403A-4DFA-858D-D500A50D2A7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88D9A7-F60E-4006-A0CA-CED538003E14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FD0DF8-C7DD-4F53-B877-58A1A8EB2B4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95E54A-5BEB-4816-B032-F8CC2B7AFA24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5ABE4D-EE69-41B3-BBF0-B2BD4EC7A63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5ED268-7B15-4716-B10C-2B87E0DC4FB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89AC7A-22B6-473F-90CF-AEE95E359E53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8C62-DFAB-4787-974D-8E8FF1A79DD5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5536A3-F9A5-4C4F-9D38-3936C00FC688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35D4F3-09D5-4131-B767-B5DE352A84B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B235D3-FD9F-4724-AD29-1B72F28BB3E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F9F02-55E6-4E01-9D30-858E295D45B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3071-6C29-4A3C-BA32-78ACEA3B015D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32C41B-25E7-4355-AD01-653352324209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1DDE-103E-40DA-9CA8-D86F1FE19B42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4D12-40F3-4151-86AA-A90F8A87152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0A06-DCD2-47F5-B277-6469AD5A84F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F159-BB96-4561-BE99-6DAAF5C64E69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A3FF408-678D-4AC1-ABC9-C52E3A3C0E48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41DD-54E5-4ACE-9284-1E7BD4D52D11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0DB3C56-F847-4F5E-8F88-567A70F4BB71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FA35-9855-4196-9A1E-707C5F2511A4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4F65-9139-483F-AB3E-54FCFD4BF97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C929-4C87-4370-A920-976FC6E878B1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C3FD983E-FC65-40EF-A16B-20EFD7EEA099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50F8A3-1183-4BD8-B4A7-D9442249972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CA16F20-933A-492C-A2AB-A56DD5CA4179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3525D71-4EBE-4C7C-9827-BDAE4445D04E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E0D41F-FB38-4139-A039-94BE3D574760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E9988DE-2329-49CB-A976-D7DF4C88B23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B9872FF-8AD5-4C49-8EA2-98661F249F7D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DDDD4A7-6946-4F0C-939D-BCBF8C6498E2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BECAE8-E253-4B03-BF08-2A6052B877A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C74C2-1AD6-4916-9F37-9207714439C7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EE9B18-F176-42C7-8D69-6D238E1DCA4D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25055E18-0BE4-4154-BDD1-23CC41D35F1A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0AD25234-8F9B-4815-9BE1-97C2BE6A98C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3693CAB-ED66-4D7B-A4B9-624E5B656455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5EDEC08-0BCD-4E03-83F5-E1E7ED088F3E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798E7-3549-4749-8AB0-F8D4280017A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FD63-8818-4C74-80AF-3D48B9BE8920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3CE9-F3B2-488B-A10F-AB741439EB04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DEB977C-2917-4DD3-B6E9-FBC333D04E67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7119-73A7-4C36-B0F8-04B461750D32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C1AD00D-09C8-44FD-A2C4-4B3822A9558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DA8AF94-2E91-455F-B5C1-B1D98188EE21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021A6-0AD7-4AFF-AE3D-63B9AFD212E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EAF1-46FD-4514-A356-CDB455D9D9A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BEBF2F-6FD9-4677-8F9C-8BFC34A8FE65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2355E2-9D07-49C8-8AD2-C56B220BB5E1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5327E2-11BB-4DBF-A0B5-9056CF4C516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067A-BB82-4DD8-8FF5-F623818422BE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6CEC330-CDB2-4241-A24D-81780B06E6E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69E622-00D0-4FB0-988A-1D60F308BC6E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2CF38D-8369-42A7-B011-0B1B6EA98D33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23B617-7F3D-4BD1-B95D-F933D812C59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B6ED97-AFEA-411D-9EB2-71B14F1E837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468D2E8E-DB01-4F2E-8869-2D6DDBD3E0E7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20B921-62E0-48DF-AF14-C92B60C99660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A6D1A0-6721-4FAD-B9C9-6275E398C630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9FCBF-F49F-4A75-ABAB-54A94C525957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C0F-F969-4379-83AF-F1B85ABEA889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BCE3-F313-4F06-A6FC-7ED3873E7AC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D753-BAB5-4579-8763-9B67931CEDF8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64EF-8A6F-4140-9AB0-D49889EBA7C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EA02-63B4-4C10-A224-C98901D5ACB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4614-C62A-4202-B83B-8FAA600FE963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4F05-0FC9-46E2-BFBB-AABC33ACA63E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C0CA-8CA4-4F77-8097-D8375B2F2AB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09BF-E31C-46BB-BD4F-917DE8DB22F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7823-88C9-4581-B78C-95E8C1393DF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5F4F-8B9D-4FDA-BD51-8B298011EC39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A55498-E45E-49F0-9AFA-26A5E25B1940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0D87E50E-E7E2-40FA-9170-C1EA2D073AA9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4A8E0-69F6-4EA2-9A3A-DB489C4481C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F8A472-7B8D-49C7-9B7E-DCDE6AB9EAE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681A3F-23AF-42DA-9C70-E7E30618666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B14D3F-4111-4199-BB34-D4D9C6CE25E8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51EB874-1B48-49F3-879A-CCA8095BED68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F1E9C4-F81C-4884-BAE6-13E924ED083A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71B3F9-B3B7-468B-942A-747FD942012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5D84C3-879E-4B92-B760-68245A4FBB1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0620BD-FEC3-43A7-96AA-90CB0E801960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5B2DD1-0342-44FF-BF5E-A096898F4837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4C2F830-4D54-4763-BAE4-EDFF6F1C6A46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F80BE0B4-4A56-4581-8332-B1F7A4ED2A8D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998DA8C-4120-4802-93C1-74A7240AC63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7D0AB5D-D027-41FE-A753-B0C867A4DA3B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6E3E594-28C5-4372-9976-C65FBBBBFA3C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83835F89-F516-43A4-A3BF-82151CC3767E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9215397-C332-4D62-943A-383C507F7CEE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D5CB0232-D9A7-4865-899F-43847A9A78EF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C49A08A-93DA-4A6A-B616-FDA480006B64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F583075F-DF7D-4B49-87BB-C982C7D8AD88}" type="datetime1">
              <a:rPr lang="en-US" smtClean="0"/>
              <a:pPr/>
              <a:t>4/13/2013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23206" y="3839838"/>
            <a:ext cx="563487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50" dirty="0" smtClean="0">
                <a:ln w="11430"/>
                <a:solidFill>
                  <a:schemeClr val="bg1"/>
                </a:solidFill>
                <a:effectLst>
                  <a:glow rad="101600">
                    <a:srgbClr val="FF0000"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rPr>
              <a:t>3 Tablets</a:t>
            </a:r>
            <a:endParaRPr lang="en-US" sz="8800" b="1" spc="50" dirty="0">
              <a:ln w="11430"/>
              <a:solidFill>
                <a:schemeClr val="bg1"/>
              </a:solidFill>
              <a:effectLst>
                <a:glow rad="101600">
                  <a:srgbClr val="FF0000">
                    <a:alpha val="40000"/>
                  </a:srgb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29002" y="5143512"/>
            <a:ext cx="3400452" cy="44293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7030A0"/>
                </a:solidFill>
                <a:latin typeface="Bookman Old Style" pitchFamily="18" charset="0"/>
              </a:rPr>
              <a:t>Spiritual concepts</a:t>
            </a:r>
            <a:endParaRPr lang="en-US" sz="2400" b="1" dirty="0">
              <a:solidFill>
                <a:srgbClr val="7030A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C0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Bookman Old Style" pitchFamily="18" charset="0"/>
            </a:endParaRPr>
          </a:p>
          <a:p>
            <a:endParaRPr lang="en-US" dirty="0" smtClean="0">
              <a:solidFill>
                <a:srgbClr val="C0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Bookman Old Style" pitchFamily="18" charset="0"/>
            </a:endParaRPr>
          </a:p>
          <a:p>
            <a:r>
              <a:rPr lang="en-US" sz="4000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ookman Old Style" pitchFamily="18" charset="0"/>
              </a:rPr>
              <a:t>Anapanasati Meditation</a:t>
            </a:r>
          </a:p>
          <a:p>
            <a:r>
              <a:rPr lang="en-US" sz="4000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ookman Old Style" pitchFamily="18" charset="0"/>
              </a:rPr>
              <a:t>Observing natural breath </a:t>
            </a:r>
          </a:p>
          <a:p>
            <a:r>
              <a:rPr lang="en-US" sz="4000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ookman Old Style" pitchFamily="18" charset="0"/>
              </a:rPr>
              <a:t>Minutes = Age</a:t>
            </a:r>
          </a:p>
          <a:p>
            <a:r>
              <a:rPr lang="en-US" sz="4000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ookman Old Style" pitchFamily="18" charset="0"/>
              </a:rPr>
              <a:t>Any time &amp; place is ok… </a:t>
            </a:r>
          </a:p>
          <a:p>
            <a:pPr>
              <a:buNone/>
            </a:pPr>
            <a:r>
              <a:rPr lang="en-US" sz="4000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ookman Old Style" pitchFamily="18" charset="0"/>
              </a:rPr>
              <a:t> </a:t>
            </a:r>
          </a:p>
          <a:p>
            <a:endParaRPr lang="en-US" dirty="0" smtClean="0">
              <a:solidFill>
                <a:srgbClr val="C0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74704"/>
            <a:ext cx="3257544" cy="86834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>
                <a:solidFill>
                  <a:srgbClr val="7030A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Bookman Old Style" pitchFamily="18" charset="0"/>
              </a:rPr>
              <a:t>Meditation </a:t>
            </a:r>
            <a:endParaRPr lang="en-IN" sz="4000" b="1" dirty="0" smtClean="0">
              <a:solidFill>
                <a:srgbClr val="7030A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ASHRAMA DHARMAM</a:t>
            </a:r>
            <a:endParaRPr lang="en-IN" sz="4000" dirty="0" smtClean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endParaRPr lang="en-US" sz="4400" dirty="0" smtClean="0"/>
          </a:p>
          <a:p>
            <a:pPr eaLnBrk="1" hangingPunct="1"/>
            <a:r>
              <a:rPr lang="en-US" sz="4400" dirty="0" smtClean="0"/>
              <a:t>Spiritual lessons</a:t>
            </a:r>
          </a:p>
          <a:p>
            <a:pPr eaLnBrk="1" hangingPunct="1"/>
            <a:r>
              <a:rPr lang="en-US" sz="4400" dirty="0" smtClean="0"/>
              <a:t>Sadhana – intensive</a:t>
            </a:r>
          </a:p>
          <a:p>
            <a:pPr eaLnBrk="1" hangingPunct="1"/>
            <a:r>
              <a:rPr lang="en-US" sz="4400" dirty="0" smtClean="0"/>
              <a:t>Very less material pressures</a:t>
            </a:r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04088"/>
            <a:ext cx="8153400" cy="819912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latin typeface="Baskerville Old Face" pitchFamily="18" charset="0"/>
              </a:rPr>
              <a:t>LEVELS OF SOCIETY</a:t>
            </a:r>
            <a:endParaRPr lang="en-US" sz="4800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LOWER CLASSS (ADHAM)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MIDDLE CLASS (MADYAM)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UPPER CLASS (UTTAM)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LOWER CLASSS (ADHAM)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/>
            <a:r>
              <a:rPr lang="en-US" dirty="0" smtClean="0"/>
              <a:t>DAY TO DAY SELF NEEDS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VOCCATIONAL COURSES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SELFFISH AND DEPENDENT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 CLASS (MADYAM)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PROTECTOR – SOCIAL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PARTIAL SACRIFICE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UPPER CLASS (UTTAM)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b="1" dirty="0" smtClean="0"/>
          </a:p>
          <a:p>
            <a:pPr>
              <a:buNone/>
            </a:pPr>
            <a:endParaRPr lang="en-US" sz="3200" b="1" dirty="0" smtClean="0"/>
          </a:p>
          <a:p>
            <a:pPr algn="ctr"/>
            <a:r>
              <a:rPr lang="en-US" sz="3200" b="1" dirty="0" smtClean="0"/>
              <a:t>SPIRITUAL RULER</a:t>
            </a:r>
          </a:p>
          <a:p>
            <a:pPr algn="ctr"/>
            <a:endParaRPr lang="en-US" sz="3200" b="1" dirty="0" smtClean="0"/>
          </a:p>
          <a:p>
            <a:pPr algn="ctr"/>
            <a:r>
              <a:rPr lang="en-US" sz="3200" b="1" dirty="0" smtClean="0"/>
              <a:t>COMPLETE SACRIFICE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skerville Old Face" pitchFamily="18" charset="0"/>
              </a:rPr>
              <a:t>THREE STATES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b="1" dirty="0" smtClean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YANTRA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MANTRA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TANTRA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/>
            <a:r>
              <a:rPr lang="en-US" dirty="0" smtClean="0"/>
              <a:t>PHYSICAL VEHICAL </a:t>
            </a:r>
          </a:p>
          <a:p>
            <a:pPr algn="ctr">
              <a:buNone/>
            </a:pPr>
            <a:endParaRPr lang="en-US" dirty="0" smtClean="0"/>
          </a:p>
          <a:p>
            <a:pPr algn="ctr"/>
            <a:r>
              <a:rPr lang="en-US" dirty="0" smtClean="0"/>
              <a:t>FUEL – VEGETARIAN DIET</a:t>
            </a:r>
          </a:p>
          <a:p>
            <a:pPr algn="ctr">
              <a:buNone/>
            </a:pPr>
            <a:endParaRPr lang="en-US" dirty="0" smtClean="0"/>
          </a:p>
          <a:p>
            <a:pPr algn="ctr"/>
            <a:r>
              <a:rPr lang="en-US" dirty="0" smtClean="0"/>
              <a:t>SENCES HAPPINESS &amp; TAKEING 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SPEECH </a:t>
            </a:r>
          </a:p>
          <a:p>
            <a:endParaRPr lang="en-US" dirty="0" smtClean="0"/>
          </a:p>
          <a:p>
            <a:r>
              <a:rPr lang="en-US" dirty="0" smtClean="0"/>
              <a:t> SILENCE</a:t>
            </a:r>
          </a:p>
          <a:p>
            <a:endParaRPr lang="en-US" dirty="0" smtClean="0"/>
          </a:p>
          <a:p>
            <a:r>
              <a:rPr lang="en-US" dirty="0" smtClean="0"/>
              <a:t>VISUDDA</a:t>
            </a:r>
          </a:p>
          <a:p>
            <a:endParaRPr lang="en-US" dirty="0" smtClean="0"/>
          </a:p>
          <a:p>
            <a:r>
              <a:rPr lang="en-US" dirty="0" smtClean="0"/>
              <a:t>THYRIOD COMPLAINTS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METAPHYSICAL</a:t>
            </a:r>
          </a:p>
          <a:p>
            <a:endParaRPr lang="en-US" dirty="0" smtClean="0"/>
          </a:p>
          <a:p>
            <a:r>
              <a:rPr lang="en-US" dirty="0" smtClean="0"/>
              <a:t>THIRD EYE EXPIRENCES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KINDS HAPPINESSES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dirty="0" smtClean="0"/>
              <a:t>VISHAYANANDAM</a:t>
            </a:r>
          </a:p>
          <a:p>
            <a:pPr algn="ctr">
              <a:buNone/>
            </a:pPr>
            <a:endParaRPr lang="en-US" b="1" dirty="0" smtClean="0"/>
          </a:p>
          <a:p>
            <a:pPr algn="ctr"/>
            <a:r>
              <a:rPr lang="en-US" b="1" dirty="0" smtClean="0"/>
              <a:t>BHAJANANANDAM</a:t>
            </a:r>
          </a:p>
          <a:p>
            <a:pPr algn="ctr">
              <a:buNone/>
            </a:pPr>
            <a:endParaRPr lang="en-US" b="1" dirty="0" smtClean="0"/>
          </a:p>
          <a:p>
            <a:pPr algn="ctr"/>
            <a:r>
              <a:rPr lang="en-US" b="1" dirty="0" smtClean="0"/>
              <a:t>BRAMHANANDAM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SWADHYAYA YOGA</a:t>
            </a:r>
            <a:endParaRPr lang="en-IN" dirty="0" smtClean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8474" y="2057400"/>
            <a:ext cx="4473326" cy="416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VISHAYANANDAM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IDLI , COFFEE  - HAPINESS</a:t>
            </a:r>
          </a:p>
          <a:p>
            <a:endParaRPr lang="en-US" dirty="0" smtClean="0"/>
          </a:p>
          <a:p>
            <a:r>
              <a:rPr lang="en-US" dirty="0" smtClean="0"/>
              <a:t>ALL PHYSICAL PLEASURES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BHAJANANANDAM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 smtClean="0"/>
              <a:t>MUSIC / DANCE </a:t>
            </a:r>
          </a:p>
          <a:p>
            <a:endParaRPr lang="en-US" sz="3600" dirty="0" smtClean="0"/>
          </a:p>
          <a:p>
            <a:r>
              <a:rPr lang="en-US" sz="3600" dirty="0" smtClean="0"/>
              <a:t>ALL  ARTS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BRHAMANANDAM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SOUL LEVEL, DIVINE EXPIRENCES </a:t>
            </a:r>
          </a:p>
          <a:p>
            <a:pPr algn="ctr">
              <a:buNone/>
            </a:pPr>
            <a:endParaRPr lang="en-US" sz="2800" dirty="0" smtClean="0"/>
          </a:p>
          <a:p>
            <a:pPr algn="ctr"/>
            <a:r>
              <a:rPr lang="en-US" sz="2800" dirty="0" smtClean="0"/>
              <a:t>MEDITATION EXPIRENCES Etc.,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SAMADI STATE (BLISSFUL STATE)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  <a:latin typeface="Baskerville Old Face" pitchFamily="18" charset="0"/>
              </a:rPr>
              <a:t>STAGES OF THIRD EYE DEVELOPMENT</a:t>
            </a:r>
            <a:endParaRPr lang="en-US" sz="3600" b="1" dirty="0">
              <a:solidFill>
                <a:schemeClr val="accent3">
                  <a:lumMod val="50000"/>
                </a:schemeClr>
              </a:solidFill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352800"/>
          </a:xfrm>
        </p:spPr>
        <p:txBody>
          <a:bodyPr/>
          <a:lstStyle/>
          <a:p>
            <a:r>
              <a:rPr lang="en-US" b="1" dirty="0" smtClean="0"/>
              <a:t>THIRD EYE OPENING</a:t>
            </a:r>
          </a:p>
          <a:p>
            <a:pPr>
              <a:buNone/>
            </a:pPr>
            <a:endParaRPr lang="en-US" b="1" dirty="0" smtClean="0"/>
          </a:p>
          <a:p>
            <a:r>
              <a:rPr lang="en-US" b="1" dirty="0" smtClean="0"/>
              <a:t>THIRD EYE PERFECTION</a:t>
            </a:r>
          </a:p>
          <a:p>
            <a:pPr>
              <a:buNone/>
            </a:pPr>
            <a:endParaRPr lang="en-US" b="1" dirty="0" smtClean="0"/>
          </a:p>
          <a:p>
            <a:r>
              <a:rPr lang="en-US" b="1" dirty="0" smtClean="0"/>
              <a:t>THIRD EYE COMPLETION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800" b="1" dirty="0" smtClean="0">
                <a:solidFill>
                  <a:schemeClr val="bg1"/>
                </a:solidFill>
              </a:rPr>
              <a:t>SPIRITUAL BOOKS READING</a:t>
            </a:r>
          </a:p>
          <a:p>
            <a:pPr eaLnBrk="1" hangingPunct="1"/>
            <a:endParaRPr lang="en-US" sz="2800" b="1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800" b="1" dirty="0" smtClean="0">
                <a:solidFill>
                  <a:schemeClr val="bg1"/>
                </a:solidFill>
              </a:rPr>
              <a:t>LIFETIME ESSENCE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dirty="0" smtClean="0"/>
              <a:t>SWADHYAYA YOGA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048000"/>
            <a:ext cx="3331326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4638"/>
            <a:ext cx="749935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SHARING OF EXPERIENCES</a:t>
            </a:r>
            <a:endParaRPr lang="en-I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447800"/>
            <a:ext cx="5334000" cy="399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3357562"/>
            <a:ext cx="4119808" cy="3085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3366" y="1857364"/>
            <a:ext cx="4800600" cy="70485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Constantia" pitchFamily="18" charset="0"/>
              </a:rPr>
              <a:t/>
            </a:r>
            <a:br>
              <a:rPr lang="en-US" sz="3200" b="1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Constantia" pitchFamily="18" charset="0"/>
              </a:rPr>
            </a:br>
            <a:r>
              <a:rPr lang="en-US" sz="3200" b="1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Constantia" pitchFamily="18" charset="0"/>
              </a:rPr>
              <a:t>- Sir </a:t>
            </a:r>
            <a:r>
              <a:rPr lang="en-US" sz="3200" b="1" dirty="0" err="1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Constantia" pitchFamily="18" charset="0"/>
              </a:rPr>
              <a:t>Franscis</a:t>
            </a:r>
            <a:r>
              <a:rPr lang="en-US" sz="3200" b="1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Constantia" pitchFamily="18" charset="0"/>
              </a:rPr>
              <a:t> Bacon! </a:t>
            </a:r>
            <a:endParaRPr lang="en-US" sz="3200" b="1" dirty="0">
              <a:solidFill>
                <a:srgbClr val="C0000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Constant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1" y="214290"/>
            <a:ext cx="8763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Georgia" pitchFamily="18" charset="0"/>
              </a:rPr>
              <a:t>“ Conference makes for a ready man ” !</a:t>
            </a:r>
            <a:endParaRPr lang="en-US" sz="4400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3429000"/>
            <a:ext cx="50720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effectLst>
                  <a:glow rad="101600">
                    <a:srgbClr val="00FF00">
                      <a:alpha val="60000"/>
                    </a:srgbClr>
                  </a:glow>
                </a:effectLst>
                <a:latin typeface="Georgia" pitchFamily="18" charset="0"/>
              </a:rPr>
              <a:t>“ </a:t>
            </a:r>
            <a:r>
              <a:rPr lang="en-US" sz="4000" b="1" dirty="0" smtClean="0">
                <a:solidFill>
                  <a:srgbClr val="7030A0"/>
                </a:solidFill>
                <a:effectLst>
                  <a:glow rad="101600">
                    <a:srgbClr val="00FF00">
                      <a:alpha val="60000"/>
                    </a:srgbClr>
                  </a:glow>
                </a:effectLst>
                <a:latin typeface="Georgia" pitchFamily="18" charset="0"/>
              </a:rPr>
              <a:t>People are known by the company they keep</a:t>
            </a:r>
            <a:r>
              <a:rPr lang="en-US" sz="4000" dirty="0" smtClean="0">
                <a:solidFill>
                  <a:srgbClr val="7030A0"/>
                </a:solidFill>
                <a:effectLst>
                  <a:glow rad="101600">
                    <a:srgbClr val="00FF00">
                      <a:alpha val="60000"/>
                    </a:srgbClr>
                  </a:glow>
                </a:effectLst>
                <a:latin typeface="Georgia" pitchFamily="18" charset="0"/>
              </a:rPr>
              <a:t>”.</a:t>
            </a:r>
            <a:endParaRPr lang="en-US" sz="4000" dirty="0"/>
          </a:p>
        </p:txBody>
      </p:sp>
    </p:spTree>
  </p:cSld>
  <p:clrMapOvr>
    <a:masterClrMapping/>
  </p:clrMapOvr>
  <p:transition spd="slow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s (10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97" y="3953115"/>
            <a:ext cx="2505075" cy="24762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/>
          <p:cNvSpPr/>
          <p:nvPr/>
        </p:nvSpPr>
        <p:spPr>
          <a:xfrm>
            <a:off x="76200" y="1219200"/>
            <a:ext cx="73597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buFont typeface="Wingdings" pitchFamily="2" charset="2"/>
              <a:buChar char="q"/>
            </a:pPr>
            <a:r>
              <a:rPr lang="en-US" sz="4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rPr>
              <a:t> LIKE ATRACKS LIKE </a:t>
            </a:r>
            <a:endParaRPr lang="en-US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48200" y="5859959"/>
            <a:ext cx="39437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 Antiqua" pitchFamily="18" charset="0"/>
              </a:rPr>
              <a:t>- Richard Bach</a:t>
            </a:r>
            <a:endParaRPr lang="en-US" sz="4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 Antiqu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88" y="2438400"/>
            <a:ext cx="85432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What we teach that we learn most 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3377625"/>
            <a:ext cx="7848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Monotype Corsiva" pitchFamily="66" charset="0"/>
              </a:rPr>
              <a:t> We are all learners, teachers and doers ! </a:t>
            </a:r>
            <a:endParaRPr 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Monotype Corsiva" pitchFamily="66" charset="0"/>
            </a:endParaRPr>
          </a:p>
        </p:txBody>
      </p:sp>
      <p:pic>
        <p:nvPicPr>
          <p:cNvPr id="7" name="Picture 6" descr="images (9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0" y="516555"/>
            <a:ext cx="1200150" cy="1617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all" spc="0" normalizeH="0" baseline="0" noProof="0" smtClean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SHARING OF EXPERIENCES</a:t>
            </a:r>
            <a:endParaRPr kumimoji="0" lang="en-IN" sz="3800" b="1" i="0" u="none" strike="noStrike" kern="1200" cap="all" spc="0" normalizeH="0" baseline="0" noProof="0" dirty="0" smtClean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2209800"/>
            <a:ext cx="6019799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HARD WORK</a:t>
            </a:r>
          </a:p>
          <a:p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sz="4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INTELLECT</a:t>
            </a:r>
          </a:p>
          <a:p>
            <a:endParaRPr lang="en-US" sz="44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q"/>
            </a:pP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PHILOSOPHY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4981" y="609599"/>
            <a:ext cx="73821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THREE MAJOR QUALITIES</a:t>
            </a:r>
            <a:endParaRPr lang="en-US" sz="48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8229600" cy="12192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800" b="1" dirty="0" smtClean="0">
                <a:solidFill>
                  <a:schemeClr val="bg1"/>
                </a:solidFill>
              </a:rPr>
              <a:t>HARDWORK</a:t>
            </a:r>
            <a:endParaRPr lang="en-IN" sz="4800" b="1" dirty="0" smtClean="0">
              <a:solidFill>
                <a:schemeClr val="bg1"/>
              </a:solidFill>
            </a:endParaRPr>
          </a:p>
        </p:txBody>
      </p:sp>
      <p:pic>
        <p:nvPicPr>
          <p:cNvPr id="119812" name="Picture 4" descr="puma-Bike-Profi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981200"/>
            <a:ext cx="4476750" cy="3240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HARDWORK</a:t>
            </a:r>
            <a:endParaRPr lang="en-IN" dirty="0" smtClean="0"/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eaLnBrk="1" hangingPunct="1">
              <a:buNone/>
            </a:pP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AT EVERY STAGE</a:t>
            </a:r>
          </a:p>
          <a:p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CYCLE</a:t>
            </a:r>
          </a:p>
          <a:p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QUANTITY</a:t>
            </a:r>
          </a:p>
          <a:p>
            <a:pPr eaLnBrk="1" hangingPunct="1"/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>
              <a:buNone/>
            </a:pP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eaLnBrk="1" hangingPunct="1"/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00100" y="714356"/>
            <a:ext cx="2786082" cy="56040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       INTELLECT</a:t>
            </a:r>
            <a:endParaRPr lang="en-IN" cap="none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79202" name="Picture 2" descr="http://t2.gstatic.com/images?q=tbn:ANd9GcTaSQwBx9rPE8kaL5nYLOKnw1JxNfcv5iVjh5h78wI7eBn6i8F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1857379"/>
            <a:ext cx="2762258" cy="41433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857232"/>
            <a:ext cx="7715304" cy="61036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Baskerville Old Face" pitchFamily="18" charset="0"/>
              </a:rPr>
              <a:t>Three major causes for illness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7686700" cy="4846320"/>
          </a:xfrm>
        </p:spPr>
        <p:txBody>
          <a:bodyPr>
            <a:normAutofit/>
          </a:bodyPr>
          <a:lstStyle/>
          <a:p>
            <a:endParaRPr lang="en-US" sz="2800" b="1" dirty="0" smtClean="0">
              <a:solidFill>
                <a:srgbClr val="C0000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Baskerville Old Face" pitchFamily="18" charset="0"/>
            </a:endParaRPr>
          </a:p>
          <a:p>
            <a:pPr algn="ctr"/>
            <a:r>
              <a:rPr lang="en-US" sz="2800" b="1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skerville Old Face" pitchFamily="18" charset="0"/>
              </a:rPr>
              <a:t>UNSCIENTIFIC, UNWANTED, IRREGULAR </a:t>
            </a:r>
            <a:r>
              <a:rPr lang="en-US" sz="2800" b="1" dirty="0" smtClean="0">
                <a:solidFill>
                  <a:srgbClr val="00206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skerville Old Face" pitchFamily="18" charset="0"/>
              </a:rPr>
              <a:t>EATING</a:t>
            </a:r>
          </a:p>
          <a:p>
            <a:pPr>
              <a:buNone/>
            </a:pPr>
            <a:endParaRPr lang="en-US" sz="2800" b="1" dirty="0" smtClean="0">
              <a:solidFill>
                <a:srgbClr val="C0000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Baskerville Old Face" pitchFamily="18" charset="0"/>
            </a:endParaRPr>
          </a:p>
          <a:p>
            <a:pPr algn="ctr"/>
            <a:r>
              <a:rPr lang="en-US" sz="2800" b="1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skerville Old Face" pitchFamily="18" charset="0"/>
              </a:rPr>
              <a:t>UNSCIENTIFIC,UNWANTED, IRREGULAR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skerville Old Face" pitchFamily="18" charset="0"/>
              </a:rPr>
              <a:t>THOUGHTS</a:t>
            </a:r>
          </a:p>
          <a:p>
            <a:pPr>
              <a:buNone/>
            </a:pPr>
            <a:endParaRPr lang="en-US" sz="2800" b="1" dirty="0" smtClean="0">
              <a:solidFill>
                <a:srgbClr val="C0000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Baskerville Old Face" pitchFamily="18" charset="0"/>
            </a:endParaRPr>
          </a:p>
          <a:p>
            <a:pPr algn="ctr"/>
            <a:r>
              <a:rPr lang="en-US" sz="2800" b="1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skerville Old Face" pitchFamily="18" charset="0"/>
              </a:rPr>
              <a:t>UNSCIENTIFIC, UNWANTED, IRREGULAR </a:t>
            </a:r>
            <a:r>
              <a:rPr lang="en-US" sz="2800" b="1" dirty="0" smtClean="0">
                <a:solidFill>
                  <a:srgbClr val="7030A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skerville Old Face" pitchFamily="18" charset="0"/>
              </a:rPr>
              <a:t>RELATIONSHIPS</a:t>
            </a:r>
            <a:endParaRPr lang="en-US" sz="2800" b="1" dirty="0">
              <a:solidFill>
                <a:srgbClr val="7030A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Baskerville Old Fac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INTELLECT</a:t>
            </a:r>
            <a:endParaRPr lang="en-IN" smtClean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sz="3200" dirty="0" smtClean="0"/>
          </a:p>
          <a:p>
            <a:pPr eaLnBrk="1" hangingPunct="1"/>
            <a:r>
              <a:rPr lang="en-US" sz="2800" dirty="0" smtClean="0"/>
              <a:t>“ INTELLECT ” - TECHNOLOGY, LANGUAGE BARRIERS Etc 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QUALITY</a:t>
            </a:r>
          </a:p>
          <a:p>
            <a:pPr eaLnBrk="1" hangingPunct="1"/>
            <a:endParaRPr lang="en-US" sz="2800" dirty="0" smtClean="0"/>
          </a:p>
          <a:p>
            <a:pPr eaLnBrk="1" hangingPunct="1">
              <a:buFont typeface="Wingdings" pitchFamily="2" charset="2"/>
              <a:buChar char="q"/>
            </a:pPr>
            <a:r>
              <a:rPr lang="en-US" sz="2800" dirty="0" smtClean="0"/>
              <a:t>Sub ordinate management ( Hard work / repetitions)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  PHILOSOPHY</a:t>
            </a:r>
            <a:endParaRPr lang="en-IN" dirty="0" smtClean="0"/>
          </a:p>
        </p:txBody>
      </p:sp>
      <p:pic>
        <p:nvPicPr>
          <p:cNvPr id="123908" name="Picture 4" descr="PICT01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9000" y="1828800"/>
            <a:ext cx="2428875" cy="3238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PHILOSOPHY</a:t>
            </a:r>
            <a:endParaRPr lang="en-IN" dirty="0" smtClean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METAPHYSICAL DRIVE</a:t>
            </a:r>
          </a:p>
          <a:p>
            <a:pPr algn="ctr" eaLnBrk="1" hangingPunct="1"/>
            <a:endParaRPr lang="en-US" dirty="0" smtClean="0"/>
          </a:p>
          <a:p>
            <a:pPr eaLnBrk="1" hangingPunct="1"/>
            <a:r>
              <a:rPr lang="en-US" dirty="0" smtClean="0"/>
              <a:t>FINE TUNING / THINGS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MIRACULOUS THINKING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SHEER COMMENSENSE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972452" cy="1108696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Baskerville Old Face" pitchFamily="18" charset="0"/>
              </a:rPr>
              <a:t>STAGES OF LEARNING</a:t>
            </a:r>
            <a:endParaRPr lang="en-US" sz="4000" b="1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3891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chemeClr val="bg1"/>
                </a:solidFill>
              </a:rPr>
              <a:t>LABOUR</a:t>
            </a:r>
          </a:p>
          <a:p>
            <a:pPr algn="ctr"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chemeClr val="bg1"/>
                </a:solidFill>
              </a:rPr>
              <a:t>ACCOUNTANT</a:t>
            </a:r>
          </a:p>
          <a:p>
            <a:pPr algn="ctr"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chemeClr val="bg1"/>
                </a:solidFill>
              </a:rPr>
              <a:t>OFFICER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44650" y="274638"/>
            <a:ext cx="749935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800" b="1" dirty="0" smtClean="0">
                <a:latin typeface="Baskerville Old Face" pitchFamily="18" charset="0"/>
              </a:rPr>
              <a:t>LABOUR</a:t>
            </a:r>
            <a:endParaRPr lang="en-IN" sz="4800" b="1" dirty="0" smtClean="0">
              <a:latin typeface="Baskerville Old Face" pitchFamily="18" charset="0"/>
            </a:endParaRPr>
          </a:p>
        </p:txBody>
      </p:sp>
      <p:pic>
        <p:nvPicPr>
          <p:cNvPr id="169986" name="Picture 2" descr="http://t3.gstatic.com/images?q=tbn:ANd9GcT7qDe8qVL6ONzxexlIR9qzWRoFn5cNEzL0eyfQH6dj3FzoNvq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237" y="711863"/>
            <a:ext cx="4256605" cy="3217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28662" y="928670"/>
            <a:ext cx="7572428" cy="5072098"/>
          </a:xfrm>
          <a:prstGeom prst="rect">
            <a:avLst/>
          </a:prstGeom>
        </p:spPr>
        <p:txBody>
          <a:bodyPr/>
          <a:lstStyle/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 TO DAY</a:t>
            </a:r>
          </a:p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600" dirty="0" smtClean="0"/>
              <a:t>NO SAVINGS</a:t>
            </a:r>
          </a:p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3600" dirty="0" smtClean="0"/>
          </a:p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CHEQUE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POWER</a:t>
            </a:r>
          </a:p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TOTALLY DEPENDENT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5400" dirty="0" smtClean="0">
                <a:latin typeface="Georgia" pitchFamily="18" charset="0"/>
              </a:rPr>
              <a:t>LABOUR</a:t>
            </a:r>
            <a:endParaRPr lang="en-IN" sz="5400" b="1" dirty="0" smtClean="0">
              <a:latin typeface="Georgia" pitchFamily="18" charset="0"/>
            </a:endParaRPr>
          </a:p>
        </p:txBody>
      </p:sp>
      <p:pic>
        <p:nvPicPr>
          <p:cNvPr id="4" name="Picture 4" descr="cooli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4071942"/>
            <a:ext cx="3508704" cy="2365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97390"/>
            <a:ext cx="7239000" cy="4846320"/>
          </a:xfrm>
        </p:spPr>
        <p:txBody>
          <a:bodyPr/>
          <a:lstStyle/>
          <a:p>
            <a:r>
              <a:rPr lang="en-US" dirty="0" smtClean="0"/>
              <a:t>LEARNING IN GENERAL</a:t>
            </a:r>
          </a:p>
          <a:p>
            <a:endParaRPr lang="en-US" dirty="0" smtClean="0"/>
          </a:p>
          <a:p>
            <a:r>
              <a:rPr lang="en-US" dirty="0" smtClean="0"/>
              <a:t>LIKES AND DISLIKES – PRESENT</a:t>
            </a:r>
          </a:p>
          <a:p>
            <a:endParaRPr lang="en-US" dirty="0" smtClean="0"/>
          </a:p>
          <a:p>
            <a:r>
              <a:rPr lang="en-US" dirty="0" smtClean="0"/>
              <a:t>NO BOUNDING (ABOVE AND BELOW)</a:t>
            </a:r>
          </a:p>
          <a:p>
            <a:endParaRPr lang="en-US" dirty="0" smtClean="0"/>
          </a:p>
          <a:p>
            <a:r>
              <a:rPr lang="en-US" dirty="0" smtClean="0"/>
              <a:t>PERFECTION - 60%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000" b="1" dirty="0" smtClean="0"/>
              <a:t>ACCOUNTANT</a:t>
            </a:r>
            <a:endParaRPr lang="en-IN" sz="40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4000504"/>
            <a:ext cx="3901373" cy="2596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071546"/>
            <a:ext cx="7239000" cy="4846320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sz="2400" dirty="0" smtClean="0"/>
              <a:t> EVERY PIE COUNTS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lang="en-US" sz="24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PROFIT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LOSS IMMETERIAL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PARTIAL CHEQUE POWER  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Georgia" pitchFamily="18" charset="0"/>
              </a:rPr>
              <a:t>ACCOUNTANT</a:t>
            </a:r>
            <a:endParaRPr lang="en-IN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Georgia" pitchFamily="18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>
          <a:xfrm>
            <a:off x="928662" y="1643050"/>
            <a:ext cx="7239000" cy="484632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lvl="0">
              <a:buNone/>
            </a:pPr>
            <a:endParaRPr lang="en-US" sz="2800" dirty="0" smtClean="0"/>
          </a:p>
          <a:p>
            <a:pPr lvl="0"/>
            <a:r>
              <a:rPr lang="en-US" sz="3600" dirty="0" smtClean="0"/>
              <a:t>EVERY ACTION COUNTS</a:t>
            </a:r>
          </a:p>
          <a:p>
            <a:pPr>
              <a:buNone/>
            </a:pPr>
            <a:r>
              <a:rPr lang="en-US" sz="3600" dirty="0" smtClean="0"/>
              <a:t> </a:t>
            </a:r>
          </a:p>
          <a:p>
            <a:pPr lvl="0"/>
            <a:r>
              <a:rPr lang="en-US" sz="3600" dirty="0" smtClean="0"/>
              <a:t>NO LIKES AND DISLIKES</a:t>
            </a:r>
          </a:p>
          <a:p>
            <a:pPr lvl="0"/>
            <a:endParaRPr lang="en-US" sz="3600" dirty="0" smtClean="0"/>
          </a:p>
          <a:p>
            <a:pPr lvl="0"/>
            <a:r>
              <a:rPr lang="en-US" sz="3600" dirty="0" smtClean="0"/>
              <a:t>NO SUCCESS AND FAILURE</a:t>
            </a:r>
          </a:p>
          <a:p>
            <a:pPr lvl="0"/>
            <a:endParaRPr lang="en-US" sz="3600" dirty="0" smtClean="0"/>
          </a:p>
          <a:p>
            <a:pPr lvl="0"/>
            <a:r>
              <a:rPr lang="en-US" sz="3600" dirty="0" smtClean="0"/>
              <a:t>STRICTLY FOLLOW GUIDENCE (ALL)</a:t>
            </a:r>
          </a:p>
          <a:p>
            <a:pPr lvl="0">
              <a:buNone/>
            </a:pPr>
            <a:r>
              <a:rPr lang="en-US" sz="3600" dirty="0" smtClean="0"/>
              <a:t> </a:t>
            </a:r>
          </a:p>
          <a:p>
            <a:pPr lvl="0"/>
            <a:r>
              <a:rPr lang="en-US" sz="3600" dirty="0" smtClean="0"/>
              <a:t>PERFECTION – 60% - 80%</a:t>
            </a:r>
          </a:p>
          <a:p>
            <a:pPr lvl="0"/>
            <a:endParaRPr lang="en-US" sz="3600" dirty="0" smtClean="0"/>
          </a:p>
          <a:p>
            <a:pPr lvl="0"/>
            <a:endParaRPr lang="en-US" sz="3600" dirty="0" smtClean="0"/>
          </a:p>
          <a:p>
            <a:pPr lvl="0"/>
            <a:endParaRPr lang="en-US" sz="3600" dirty="0" smtClean="0"/>
          </a:p>
          <a:p>
            <a:pPr eaLnBrk="1" hangingPunct="1">
              <a:buNone/>
            </a:pPr>
            <a:endParaRPr lang="en-US" sz="3600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7158" y="285728"/>
            <a:ext cx="2857520" cy="8572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400" b="1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Georgia" pitchFamily="18" charset="0"/>
              </a:rPr>
              <a:t>OFFICER</a:t>
            </a:r>
            <a:endParaRPr lang="en-IN" sz="4400" b="1" dirty="0" smtClean="0">
              <a:solidFill>
                <a:srgbClr val="C00000"/>
              </a:solidFill>
              <a:effectLst>
                <a:glow rad="101600">
                  <a:srgbClr val="FFFF00">
                    <a:alpha val="60000"/>
                  </a:srgbClr>
                </a:glow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3643314"/>
            <a:ext cx="3534254" cy="23433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/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761816"/>
            <a:ext cx="7239000" cy="4846320"/>
          </a:xfrm>
          <a:prstGeom prst="rect">
            <a:avLst/>
          </a:prstGeom>
        </p:spPr>
        <p:txBody>
          <a:bodyPr/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1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 MOST 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1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sz="2700" b="1" dirty="0" smtClean="0">
                <a:solidFill>
                  <a:srgbClr val="7030A0"/>
                </a:solidFill>
              </a:rPr>
              <a:t>DISASTER MANAGEMENT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lang="en-US" sz="2700" b="1" dirty="0" smtClean="0">
              <a:solidFill>
                <a:srgbClr val="7030A0"/>
              </a:solidFill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sz="2700" b="1" dirty="0" smtClean="0">
                <a:solidFill>
                  <a:srgbClr val="7030A0"/>
                </a:solidFill>
              </a:rPr>
              <a:t>FULL CHEQUE POWER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endParaRPr lang="en-US" sz="2700" b="1" dirty="0" smtClean="0">
              <a:solidFill>
                <a:srgbClr val="7030A0"/>
              </a:solidFill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endParaRPr kumimoji="0" lang="en-US" sz="2700" b="1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239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dirty="0" smtClean="0"/>
              <a:t>OFFICER</a:t>
            </a:r>
            <a:endParaRPr lang="en-IN" sz="5400" dirty="0" smtClean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sz="3600" dirty="0" smtClean="0"/>
              <a:t> COMPLETE </a:t>
            </a:r>
          </a:p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 NO DEPENDENCY</a:t>
            </a:r>
          </a:p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 RESPONSIBLE</a:t>
            </a:r>
          </a:p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TERMINAL LESSONS</a:t>
            </a:r>
          </a:p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 DECISION MAKER</a:t>
            </a:r>
          </a:p>
          <a:p>
            <a:pPr eaLnBrk="1" hangingPunct="1"/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28860" y="214290"/>
            <a:ext cx="5086360" cy="111441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UNSCIENTIFIC UNWANTED IRREGULAR EATING</a:t>
            </a:r>
            <a:endParaRPr lang="en-IN" sz="3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1981200"/>
            <a:ext cx="4798919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3000372"/>
            <a:ext cx="2571768" cy="3268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5900750" cy="60863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Georgia" pitchFamily="18" charset="0"/>
              </a:rPr>
              <a:t>PHASES OF LIFE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1225886"/>
            <a:ext cx="7239000" cy="484632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Baskerville Old Face" pitchFamily="18" charset="0"/>
              </a:rPr>
              <a:t>GODDESS OF MONEY (LAKSHMI)</a:t>
            </a:r>
          </a:p>
          <a:p>
            <a:pPr>
              <a:buNone/>
            </a:pPr>
            <a:endParaRPr lang="en-US" sz="32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bg2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lang="en-US" sz="3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Baskerville Old Face" pitchFamily="18" charset="0"/>
              </a:rPr>
              <a:t>GODDESS OF SPIRITUALITY (PARVATHI)</a:t>
            </a:r>
          </a:p>
          <a:p>
            <a:pPr>
              <a:buNone/>
            </a:pPr>
            <a:endParaRPr lang="en-US" sz="32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bg2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lang="en-US" sz="3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Baskerville Old Face" pitchFamily="18" charset="0"/>
              </a:rPr>
              <a:t>GODDESS OF ARTS (SARASWATHI)</a:t>
            </a:r>
            <a:endParaRPr lang="en-US" sz="32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bg2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28596" y="774704"/>
            <a:ext cx="8143932" cy="1011222"/>
          </a:xfrm>
        </p:spPr>
        <p:txBody>
          <a:bodyPr/>
          <a:lstStyle/>
          <a:p>
            <a:pPr algn="ctr" eaLnBrk="1" hangingPunct="1"/>
            <a:r>
              <a:rPr lang="en-US" b="1" dirty="0" smtClean="0">
                <a:solidFill>
                  <a:schemeClr val="accent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askerville Old Face" pitchFamily="18" charset="0"/>
              </a:rPr>
              <a:t>GODESS OF MONEY ( LAKSHMI )</a:t>
            </a:r>
            <a:endParaRPr lang="en-IN" b="1" dirty="0" smtClean="0">
              <a:solidFill>
                <a:schemeClr val="accent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Baskerville Old Face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2041297"/>
            <a:ext cx="4676788" cy="37451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solidFill>
                  <a:srgbClr val="7030A0"/>
                </a:solidFill>
                <a:latin typeface="Georgia" pitchFamily="18" charset="0"/>
              </a:rPr>
              <a:t>GODDESS OF MONEY (LAKSHMI) :</a:t>
            </a:r>
            <a:endParaRPr lang="en-IN" dirty="0" smtClean="0">
              <a:solidFill>
                <a:srgbClr val="7030A0"/>
              </a:solidFill>
              <a:latin typeface="Georgia" pitchFamily="18" charset="0"/>
            </a:endParaRPr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>
          <a:xfrm>
            <a:off x="1435608" y="2162180"/>
            <a:ext cx="7136920" cy="355283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dirty="0" smtClean="0"/>
              <a:t>MONEY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BASED ON MONEY </a:t>
            </a:r>
          </a:p>
          <a:p>
            <a:pPr eaLnBrk="1" hangingPunct="1">
              <a:buNone/>
            </a:pPr>
            <a:r>
              <a:rPr lang="en-US" dirty="0" smtClean="0"/>
              <a:t>(</a:t>
            </a:r>
            <a:r>
              <a:rPr lang="en-US" sz="2400" dirty="0" smtClean="0"/>
              <a:t>DHANAM MULAM IDAM JAGAT)</a:t>
            </a:r>
          </a:p>
          <a:p>
            <a:pPr eaLnBrk="1" hangingPunct="1">
              <a:buNone/>
            </a:pPr>
            <a:endParaRPr lang="en-US" sz="2400" dirty="0" smtClean="0"/>
          </a:p>
          <a:p>
            <a:r>
              <a:rPr lang="en-US" dirty="0" smtClean="0"/>
              <a:t>MATERIAL HAPPINESS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400" dirty="0" smtClean="0"/>
              <a:t>GODDESS OF SPIRITUALITY (</a:t>
            </a:r>
            <a:r>
              <a:rPr lang="en-US" sz="4400" dirty="0" err="1" smtClean="0"/>
              <a:t>Parvathi</a:t>
            </a:r>
            <a:r>
              <a:rPr lang="en-US" sz="4400" dirty="0" smtClean="0"/>
              <a:t>)</a:t>
            </a:r>
            <a:endParaRPr lang="en-IN" sz="4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67206" y="2071678"/>
            <a:ext cx="3048000" cy="37236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sz="2000" b="1" dirty="0" smtClean="0">
              <a:solidFill>
                <a:srgbClr val="00B0F0"/>
              </a:solidFill>
              <a:effectLst>
                <a:glow rad="101600">
                  <a:srgbClr val="002060">
                    <a:alpha val="60000"/>
                  </a:srgbClr>
                </a:glow>
              </a:effectLst>
              <a:latin typeface="Bookman Old Style" pitchFamily="18" charset="0"/>
            </a:endParaRPr>
          </a:p>
          <a:p>
            <a:pPr eaLnBrk="1" hangingPunct="1"/>
            <a:endParaRPr lang="en-US" sz="2000" b="1" dirty="0" smtClean="0">
              <a:solidFill>
                <a:srgbClr val="00B0F0"/>
              </a:solidFill>
              <a:effectLst>
                <a:glow rad="101600">
                  <a:srgbClr val="002060">
                    <a:alpha val="60000"/>
                  </a:srgbClr>
                </a:glow>
              </a:effectLst>
              <a:latin typeface="Bookman Old Style" pitchFamily="18" charset="0"/>
            </a:endParaRPr>
          </a:p>
          <a:p>
            <a:pPr eaLnBrk="1" hangingPunct="1"/>
            <a:r>
              <a:rPr lang="en-US" sz="3200" b="1" dirty="0" smtClean="0">
                <a:solidFill>
                  <a:srgbClr val="00B0F0"/>
                </a:solidFill>
                <a:effectLst>
                  <a:glow rad="101600">
                    <a:srgbClr val="002060">
                      <a:alpha val="60000"/>
                    </a:srgbClr>
                  </a:glow>
                </a:effectLst>
                <a:latin typeface="Bookman Old Style" pitchFamily="18" charset="0"/>
              </a:rPr>
              <a:t>SPIRITUAL KNOWLEDGE</a:t>
            </a:r>
          </a:p>
          <a:p>
            <a:pPr eaLnBrk="1" hangingPunct="1"/>
            <a:endParaRPr lang="en-US" sz="3200" b="1" dirty="0" smtClean="0">
              <a:solidFill>
                <a:srgbClr val="00B0F0"/>
              </a:solidFill>
              <a:effectLst>
                <a:glow rad="101600">
                  <a:srgbClr val="002060">
                    <a:alpha val="60000"/>
                  </a:srgbClr>
                </a:glow>
              </a:effectLst>
              <a:latin typeface="Bookman Old Style" pitchFamily="18" charset="0"/>
            </a:endParaRPr>
          </a:p>
          <a:p>
            <a:pPr eaLnBrk="1" hangingPunct="1"/>
            <a:r>
              <a:rPr lang="en-US" sz="3200" b="1" dirty="0" smtClean="0">
                <a:solidFill>
                  <a:srgbClr val="00B0F0"/>
                </a:solidFill>
                <a:effectLst>
                  <a:glow rad="101600">
                    <a:srgbClr val="002060">
                      <a:alpha val="60000"/>
                    </a:srgbClr>
                  </a:glow>
                </a:effectLst>
                <a:latin typeface="Bookman Old Style" pitchFamily="18" charset="0"/>
              </a:rPr>
              <a:t>MEDITATION, SPIRITUAL BOOK READING &amp; SHARING</a:t>
            </a:r>
          </a:p>
          <a:p>
            <a:pPr eaLnBrk="1" hangingPunct="1">
              <a:buNone/>
            </a:pPr>
            <a:endParaRPr lang="en-US" sz="3200" b="1" dirty="0" smtClean="0">
              <a:solidFill>
                <a:srgbClr val="00B0F0"/>
              </a:solidFill>
              <a:effectLst>
                <a:glow rad="101600">
                  <a:srgbClr val="002060">
                    <a:alpha val="60000"/>
                  </a:srgbClr>
                </a:glow>
              </a:effectLst>
              <a:latin typeface="Bookman Old Style" pitchFamily="18" charset="0"/>
            </a:endParaRPr>
          </a:p>
          <a:p>
            <a:pPr eaLnBrk="1" hangingPunct="1"/>
            <a:r>
              <a:rPr lang="en-US" sz="3200" b="1" dirty="0" smtClean="0">
                <a:solidFill>
                  <a:srgbClr val="00B0F0"/>
                </a:solidFill>
                <a:effectLst>
                  <a:glow rad="101600">
                    <a:srgbClr val="002060">
                      <a:alpha val="60000"/>
                    </a:srgbClr>
                  </a:glow>
                </a:effectLst>
                <a:latin typeface="Bookman Old Style" pitchFamily="18" charset="0"/>
              </a:rPr>
              <a:t>WHO AM I &amp; PURPOSE OF LIFE</a:t>
            </a:r>
          </a:p>
          <a:p>
            <a:pPr eaLnBrk="1" hangingPunct="1"/>
            <a:endParaRPr lang="en-US" sz="3200" b="1" dirty="0" smtClean="0">
              <a:solidFill>
                <a:srgbClr val="00B0F0"/>
              </a:solidFill>
              <a:effectLst>
                <a:glow rad="101600">
                  <a:srgbClr val="002060">
                    <a:alpha val="60000"/>
                  </a:srgbClr>
                </a:glow>
              </a:effectLst>
              <a:latin typeface="Bookman Old Style" pitchFamily="18" charset="0"/>
            </a:endParaRPr>
          </a:p>
          <a:p>
            <a:pPr eaLnBrk="1" hangingPunct="1"/>
            <a:endParaRPr lang="en-US" sz="3200" b="1" dirty="0" smtClean="0">
              <a:solidFill>
                <a:srgbClr val="00B0F0"/>
              </a:solidFill>
              <a:effectLst>
                <a:glow rad="101600">
                  <a:srgbClr val="002060">
                    <a:alpha val="6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400" dirty="0" smtClean="0"/>
              <a:t>GODDESS OF SPIRITUALITY (PARVATHI) :</a:t>
            </a:r>
            <a:endParaRPr lang="en-IN" sz="4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8229600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800" b="1" dirty="0" smtClean="0">
                <a:latin typeface="Baskerville Old Face" pitchFamily="18" charset="0"/>
              </a:rPr>
              <a:t>GODDESS OF ARTS (SARASWATHI)</a:t>
            </a:r>
            <a:endParaRPr lang="en-IN" sz="4800" b="1" dirty="0" smtClean="0">
              <a:latin typeface="Baskerville Old Face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714488"/>
            <a:ext cx="2971808" cy="4198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6600" b="1" dirty="0" smtClean="0"/>
              <a:t>SARASWATHI</a:t>
            </a:r>
            <a:endParaRPr lang="en-IN" sz="6600" b="1" dirty="0" smtClean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9416"/>
            <a:ext cx="7686700" cy="4846320"/>
          </a:xfrm>
        </p:spPr>
        <p:txBody>
          <a:bodyPr>
            <a:normAutofit/>
          </a:bodyPr>
          <a:lstStyle/>
          <a:p>
            <a:pPr eaLnBrk="1" hangingPunct="1"/>
            <a:endParaRPr lang="en-US" sz="1400" dirty="0" smtClean="0"/>
          </a:p>
          <a:p>
            <a:pPr algn="ctr" eaLnBrk="1" hangingPunct="1">
              <a:buNone/>
            </a:pPr>
            <a:endParaRPr lang="en-US" sz="1400" dirty="0" smtClean="0"/>
          </a:p>
          <a:p>
            <a:pPr eaLnBrk="1" hangingPunct="1"/>
            <a:r>
              <a:rPr lang="en-US" sz="4000" dirty="0" err="1" smtClean="0"/>
              <a:t>Artha</a:t>
            </a:r>
            <a:r>
              <a:rPr lang="en-US" sz="4000" dirty="0" smtClean="0"/>
              <a:t>    - Money &amp; Arts</a:t>
            </a:r>
          </a:p>
          <a:p>
            <a:pPr eaLnBrk="1" hangingPunct="1"/>
            <a:r>
              <a:rPr lang="en-US" sz="4000" dirty="0" smtClean="0"/>
              <a:t>Music , dance &amp; instrumental</a:t>
            </a:r>
          </a:p>
          <a:p>
            <a:r>
              <a:rPr lang="en-US" sz="4000" dirty="0" smtClean="0"/>
              <a:t>All arts (Every one, every art)</a:t>
            </a:r>
          </a:p>
          <a:p>
            <a:r>
              <a:rPr lang="en-US" sz="4000" dirty="0" err="1" smtClean="0"/>
              <a:t>Ceni</a:t>
            </a:r>
            <a:r>
              <a:rPr lang="en-US" sz="4000" dirty="0" smtClean="0"/>
              <a:t>-field dreams</a:t>
            </a:r>
          </a:p>
          <a:p>
            <a:r>
              <a:rPr lang="en-US" sz="4000" dirty="0" smtClean="0"/>
              <a:t>Feel / instrumental exp.,</a:t>
            </a:r>
          </a:p>
          <a:p>
            <a:pPr eaLnBrk="1" hangingPunct="1"/>
            <a:endParaRPr lang="en-US" sz="4000" dirty="0" smtClean="0"/>
          </a:p>
          <a:p>
            <a:pPr eaLnBrk="1" hangingPunct="1"/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Baskerville Old Face" pitchFamily="18" charset="0"/>
              </a:rPr>
              <a:t>THREE DUTIES (DHARMAS)</a:t>
            </a:r>
            <a:endParaRPr lang="en-US" sz="4400" b="1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43182"/>
            <a:ext cx="8153400" cy="35052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Baskerville Old Face" pitchFamily="18" charset="0"/>
              </a:rPr>
              <a:t>DUTIES OF PHYSICAL BODY  (SHAREERA DHARM)</a:t>
            </a:r>
          </a:p>
          <a:p>
            <a:pPr>
              <a:buNone/>
            </a:pPr>
            <a:endParaRPr lang="en-US" dirty="0" smtClean="0">
              <a:latin typeface="Baskerville Old Face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Baskerville Old Face" pitchFamily="18" charset="0"/>
              </a:rPr>
              <a:t>DUTIES OF FAMILY / COMMUNITY (KUTUMBA DHARM)</a:t>
            </a:r>
          </a:p>
          <a:p>
            <a:pPr>
              <a:buNone/>
            </a:pPr>
            <a:endParaRPr lang="en-US" dirty="0" smtClean="0">
              <a:latin typeface="Baskerville Old Face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Baskerville Old Face" pitchFamily="18" charset="0"/>
              </a:rPr>
              <a:t>DUTIES OF THE SOUL (SWADHARM)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smtClean="0">
                <a:solidFill>
                  <a:schemeClr val="bg1"/>
                </a:solidFill>
                <a:latin typeface="Georgia" pitchFamily="18" charset="0"/>
              </a:rPr>
              <a:t>DUTIES OF PHYSICAL BODY </a:t>
            </a:r>
            <a:r>
              <a:rPr lang="en-US" sz="3100" dirty="0" smtClean="0">
                <a:solidFill>
                  <a:schemeClr val="bg1"/>
                </a:solidFill>
                <a:latin typeface="Georgia" pitchFamily="18" charset="0"/>
              </a:rPr>
              <a:t>(SHAREERA DHARM)</a:t>
            </a:r>
            <a:endParaRPr lang="en-IN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1585706"/>
            <a:ext cx="4800599" cy="3486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976" y="274638"/>
            <a:ext cx="7498080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eorgia" pitchFamily="18" charset="0"/>
              </a:rPr>
              <a:t>DUTIES OF PHYSICAL BODY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eorgia" pitchFamily="18" charset="0"/>
              </a:rPr>
            </a:b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eorgia" pitchFamily="18" charset="0"/>
              </a:rPr>
              <a:t>(SHAREERA DHARMA)</a:t>
            </a:r>
            <a:endParaRPr lang="en-IN" sz="3600" dirty="0" smtClean="0">
              <a:solidFill>
                <a:schemeClr val="accent5">
                  <a:lumMod val="75000"/>
                </a:schemeClr>
              </a:solidFill>
              <a:effectLst>
                <a:glow rad="101600">
                  <a:srgbClr val="FFFF00">
                    <a:alpha val="60000"/>
                  </a:srgbClr>
                </a:glow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914432" y="1676400"/>
            <a:ext cx="8229600" cy="4525963"/>
          </a:xfrm>
        </p:spPr>
        <p:txBody>
          <a:bodyPr/>
          <a:lstStyle/>
          <a:p>
            <a:pPr eaLnBrk="1" hangingPunct="1">
              <a:buNone/>
            </a:pPr>
            <a:endParaRPr lang="en-US" b="1" dirty="0" smtClean="0">
              <a:solidFill>
                <a:srgbClr val="7030A0"/>
              </a:solidFill>
              <a:latin typeface="Bookman Old Style" pitchFamily="18" charset="0"/>
            </a:endParaRPr>
          </a:p>
          <a:p>
            <a:pPr eaLnBrk="1" hangingPunct="1">
              <a:buNone/>
            </a:pPr>
            <a:endParaRPr lang="en-US" sz="2800" b="1" dirty="0" smtClean="0">
              <a:solidFill>
                <a:srgbClr val="7030A0"/>
              </a:solidFill>
              <a:latin typeface="Bookman Old Style" pitchFamily="18" charset="0"/>
            </a:endParaRPr>
          </a:p>
          <a:p>
            <a:pPr eaLnBrk="1" hangingPunct="1"/>
            <a:r>
              <a:rPr lang="en-US" sz="2800" b="1" dirty="0" smtClean="0">
                <a:solidFill>
                  <a:srgbClr val="7030A0"/>
                </a:solidFill>
                <a:latin typeface="Bookman Old Style" pitchFamily="18" charset="0"/>
              </a:rPr>
              <a:t>PLEASURE THROUGH ALL PHYSICAL SENSES</a:t>
            </a:r>
          </a:p>
          <a:p>
            <a:pPr eaLnBrk="1" hangingPunct="1">
              <a:buNone/>
            </a:pPr>
            <a:endParaRPr lang="en-US" b="1" dirty="0" smtClean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85802"/>
            <a:ext cx="5043494" cy="1071562"/>
          </a:xfrm>
          <a:effectLst>
            <a:glow rad="101600">
              <a:srgbClr val="92D050">
                <a:alpha val="60000"/>
              </a:srgbClr>
            </a:glow>
          </a:effectLst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UNSCIENTIFIC UNWANTED IRREGULAR EATING</a:t>
            </a:r>
            <a:endParaRPr lang="en-IN" sz="3200" dirty="0" smtClean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1190652" y="1725952"/>
            <a:ext cx="7239000" cy="4846320"/>
          </a:xfrm>
        </p:spPr>
        <p:txBody>
          <a:bodyPr>
            <a:normAutofit/>
          </a:bodyPr>
          <a:lstStyle/>
          <a:p>
            <a:pPr eaLnBrk="1" hangingPunct="1"/>
            <a:endParaRPr lang="en-US" sz="3200" dirty="0" smtClean="0"/>
          </a:p>
          <a:p>
            <a:pPr eaLnBrk="1" hangingPunct="1"/>
            <a:r>
              <a:rPr lang="en-US" sz="3200" dirty="0" smtClean="0"/>
              <a:t>VEGETARIANISM</a:t>
            </a:r>
          </a:p>
          <a:p>
            <a:pPr eaLnBrk="1" hangingPunct="1"/>
            <a:endParaRPr lang="en-US" sz="3200" dirty="0" smtClean="0"/>
          </a:p>
          <a:p>
            <a:pPr eaLnBrk="1" hangingPunct="1"/>
            <a:r>
              <a:rPr lang="en-US" sz="3200" dirty="0" smtClean="0"/>
              <a:t>ONLY FOR APPETITE</a:t>
            </a:r>
          </a:p>
          <a:p>
            <a:pPr eaLnBrk="1" hangingPunct="1"/>
            <a:endParaRPr lang="en-US" sz="3200" dirty="0" smtClean="0"/>
          </a:p>
          <a:p>
            <a:pPr eaLnBrk="1" hangingPunct="1"/>
            <a:r>
              <a:rPr lang="en-US" sz="3200" dirty="0" smtClean="0"/>
              <a:t>ONLY FOR TASTE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4282" y="685800"/>
            <a:ext cx="8929718" cy="7588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</a:rPr>
              <a:t>DUTIES OF FAMILY / COMMUNITY </a:t>
            </a:r>
            <a:r>
              <a:rPr lang="en-US" sz="2700" b="1" dirty="0" smtClean="0">
                <a:solidFill>
                  <a:srgbClr val="7030A0"/>
                </a:solidFill>
                <a:latin typeface="Bookman Old Style" pitchFamily="18" charset="0"/>
              </a:rPr>
              <a:t>(KUTUMBA DHARMA)</a:t>
            </a:r>
            <a:endParaRPr lang="en-IN" b="1" dirty="0" smtClean="0">
              <a:solidFill>
                <a:srgbClr val="7030A0"/>
              </a:solidFill>
              <a:latin typeface="Bookman Old Style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676400"/>
            <a:ext cx="4800600" cy="3595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BLOOD RELATIONS</a:t>
            </a:r>
          </a:p>
          <a:p>
            <a:pPr algn="ctr" eaLnBrk="1" hangingPunct="1"/>
            <a:endParaRPr lang="en-US" dirty="0" smtClean="0"/>
          </a:p>
          <a:p>
            <a:pPr eaLnBrk="1" hangingPunct="1"/>
            <a:r>
              <a:rPr lang="en-US" dirty="0" smtClean="0"/>
              <a:t>SPIRITUAL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143008" y="884225"/>
            <a:ext cx="7715272" cy="1116015"/>
          </a:xfrm>
          <a:prstGeom prst="rect">
            <a:avLst/>
          </a:prstGeom>
        </p:spPr>
        <p:txBody>
          <a:bodyPr anchor="ctr">
            <a:normAutofit fontScale="7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Bookman Old Style" pitchFamily="18" charset="0"/>
                <a:ea typeface="+mj-ea"/>
                <a:cs typeface="+mj-cs"/>
              </a:rPr>
              <a:t>DUTIES OF FAMILY / COMMUNITY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300" b="1" dirty="0" smtClean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ookman Old Style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Bookman Old Style" pitchFamily="18" charset="0"/>
                <a:ea typeface="+mj-ea"/>
                <a:cs typeface="+mj-cs"/>
              </a:rPr>
              <a:t>(KUTUMBA DHARMA)</a:t>
            </a:r>
            <a:endParaRPr kumimoji="0" lang="en-IN" sz="4300" b="1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457200"/>
            <a:ext cx="82296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400" dirty="0" smtClean="0"/>
              <a:t>SWADHARMA</a:t>
            </a:r>
            <a:endParaRPr lang="en-IN" sz="44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2209800"/>
            <a:ext cx="405987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SWADHARMA</a:t>
            </a:r>
            <a:endParaRPr lang="en-IN" smtClean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DIVINE EXPERIENCES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SOUL EXPERIENCES BEYOND SENSES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SELF REALIZATION</a:t>
            </a:r>
          </a:p>
          <a:p>
            <a:pPr algn="ctr"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chemeClr val="bg1"/>
                </a:solidFill>
                <a:latin typeface="Baskerville Old Face" pitchFamily="18" charset="0"/>
              </a:rPr>
              <a:t>PLACE IMPORTANCE</a:t>
            </a:r>
            <a:endParaRPr lang="en-US" sz="4800" b="1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704"/>
            <a:ext cx="7239000" cy="341756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Baskerville Old Face" pitchFamily="18" charset="0"/>
              </a:rPr>
              <a:t>VILLAGE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Baskerville Old Face" pitchFamily="18" charset="0"/>
              </a:rPr>
              <a:t>CITY 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Baskerville Old Face" pitchFamily="18" charset="0"/>
              </a:rPr>
              <a:t>TRAVELLER</a:t>
            </a:r>
            <a:endParaRPr lang="en-US" sz="3600" b="1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5400" dirty="0" smtClean="0">
                <a:latin typeface="Baskerville Old Face" pitchFamily="18" charset="0"/>
              </a:rPr>
              <a:t>VILLAGE</a:t>
            </a:r>
            <a:endParaRPr lang="en-IN" sz="5400" dirty="0" smtClean="0">
              <a:latin typeface="Baskerville Old Face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904999"/>
            <a:ext cx="4953000" cy="3295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6000" dirty="0" smtClean="0"/>
              <a:t>VILLAGE</a:t>
            </a:r>
            <a:endParaRPr lang="en-IN" sz="6000" dirty="0" smtClean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6372244" cy="3300426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sz="4800" dirty="0" smtClean="0"/>
              <a:t>STATIC QUALITIES </a:t>
            </a:r>
          </a:p>
          <a:p>
            <a:pPr eaLnBrk="1" hangingPunct="1"/>
            <a:endParaRPr lang="en-US" sz="4800" dirty="0" smtClean="0"/>
          </a:p>
          <a:p>
            <a:pPr eaLnBrk="1" hangingPunct="1"/>
            <a:r>
              <a:rPr lang="en-US" sz="4800" dirty="0" smtClean="0"/>
              <a:t>LIVING WITH NATURE</a:t>
            </a:r>
          </a:p>
          <a:p>
            <a:pPr eaLnBrk="1" hangingPunct="1"/>
            <a:endParaRPr lang="en-US" sz="4800" dirty="0" smtClean="0"/>
          </a:p>
          <a:p>
            <a:pPr eaLnBrk="1" hangingPunct="1"/>
            <a:r>
              <a:rPr lang="en-US" sz="4800" dirty="0" smtClean="0"/>
              <a:t>DEVELOPMENT AS A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04850"/>
            <a:ext cx="82296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6600" b="1" dirty="0" smtClean="0"/>
              <a:t>CITY</a:t>
            </a:r>
            <a:endParaRPr lang="en-IN" sz="6600" b="1" dirty="0" smtClean="0"/>
          </a:p>
        </p:txBody>
      </p:sp>
      <p:pic>
        <p:nvPicPr>
          <p:cNvPr id="146436" name="Picture 4" descr="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905000"/>
            <a:ext cx="5181600" cy="396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Rectangle 3"/>
          <p:cNvSpPr>
            <a:spLocks noGrp="1" noChangeArrowheads="1"/>
          </p:cNvSpPr>
          <p:nvPr>
            <p:ph idx="1"/>
          </p:nvPr>
        </p:nvSpPr>
        <p:spPr>
          <a:xfrm>
            <a:off x="71406" y="1481328"/>
            <a:ext cx="9115460" cy="4525963"/>
          </a:xfrm>
        </p:spPr>
        <p:txBody>
          <a:bodyPr>
            <a:normAutofit/>
          </a:bodyPr>
          <a:lstStyle/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3600" dirty="0" smtClean="0"/>
              <a:t>DYNAMIC QUALITIES</a:t>
            </a:r>
          </a:p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INTELLECTUAL DEVELOPMENT</a:t>
            </a:r>
          </a:p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INDIVIDUAL DEVELOPMENT</a:t>
            </a: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4800" b="1" dirty="0" smtClean="0">
                <a:solidFill>
                  <a:schemeClr val="tx1"/>
                </a:solidFill>
              </a:rPr>
              <a:t>CITY</a:t>
            </a:r>
            <a:endParaRPr lang="en-IN" sz="4800" b="1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762000"/>
            <a:ext cx="5334000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400" dirty="0" smtClean="0">
                <a:latin typeface="Baskerville Old Face" pitchFamily="18" charset="0"/>
              </a:rPr>
              <a:t>TRAVELLER</a:t>
            </a:r>
            <a:endParaRPr lang="en-IN" sz="4400" dirty="0" smtClean="0">
              <a:latin typeface="Baskerville Old Face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8800"/>
            <a:ext cx="4343400" cy="334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3810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UNSCIENTIFIC, UNWANTED IRREGULAR THINKING</a:t>
            </a:r>
            <a:endParaRPr lang="en-IN" sz="32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2057400"/>
            <a:ext cx="5105400" cy="3264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dirty="0" smtClean="0"/>
              <a:t>TRAVELLER</a:t>
            </a:r>
            <a:endParaRPr lang="en-IN" sz="4800" dirty="0" smtClean="0"/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sz="3600" dirty="0" smtClean="0"/>
              <a:t>SHIFTING JOB</a:t>
            </a:r>
          </a:p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FLEXBILITY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0"/>
            <a:ext cx="78486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For Appointments ,counseling's</a:t>
            </a:r>
          </a:p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and Training workshops</a:t>
            </a:r>
          </a:p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Contact :</a:t>
            </a:r>
          </a:p>
          <a:p>
            <a:pPr algn="ctr"/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North – 09769707371                    South - 9246648411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4214" y="1219200"/>
            <a:ext cx="53751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Dr </a:t>
            </a:r>
            <a:r>
              <a:rPr lang="en-US" sz="3200" b="1" cap="none" spc="0" dirty="0" err="1" smtClean="0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P.S.Gopala</a:t>
            </a:r>
            <a:r>
              <a:rPr lang="en-US" sz="3200" b="1" cap="none" spc="0" dirty="0" smtClean="0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 Krishna </a:t>
            </a:r>
            <a:r>
              <a:rPr lang="en-US" sz="2000" b="1" cap="none" spc="0" dirty="0" smtClean="0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</a:rPr>
              <a:t>M.B.B.S</a:t>
            </a:r>
            <a:endParaRPr lang="en-US" sz="2000" b="1" cap="none" spc="0" dirty="0">
              <a:ln w="1905"/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24213" y="2133600"/>
            <a:ext cx="7219412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Founder : Pyramid Spiritual Health care </a:t>
            </a:r>
            <a:endParaRPr lang="en-US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8400" y="2743200"/>
            <a:ext cx="5715000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" pitchFamily="18" charset="0"/>
              </a:rPr>
              <a:t>Contact : 09246648410, 09051334949</a:t>
            </a:r>
          </a:p>
          <a:p>
            <a:r>
              <a:rPr lang="en-US" b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" pitchFamily="18" charset="0"/>
              </a:rPr>
              <a:t>Email id : spiritualhealthcare2012@gmail.com</a:t>
            </a:r>
          </a:p>
        </p:txBody>
      </p:sp>
    </p:spTree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804389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latin typeface="Baskerville Old Face" pitchFamily="18" charset="0"/>
              </a:rPr>
              <a:t>SOUL FAMILY - APPROUCHES</a:t>
            </a:r>
            <a:endParaRPr lang="en-US" sz="4800" b="1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4"/>
            <a:ext cx="8715404" cy="4500594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3200" b="1" dirty="0" smtClean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Baskerville Old Face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sz="3200" b="1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Baskerville Old Face" pitchFamily="18" charset="0"/>
              </a:rPr>
              <a:t>PYRAMID SPIRITUAL SOCIETY MOVEMENT (PSSM)</a:t>
            </a:r>
          </a:p>
          <a:p>
            <a:pPr>
              <a:buFont typeface="Courier New" pitchFamily="49" charset="0"/>
              <a:buChar char="o"/>
            </a:pPr>
            <a:endParaRPr lang="en-US" sz="3200" b="1" dirty="0" smtClean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Baskerville Old Face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sz="3200" b="1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Baskerville Old Face" pitchFamily="18" charset="0"/>
              </a:rPr>
              <a:t>ENJOYMENT SCIENCE ACADEMY (ESA)</a:t>
            </a:r>
          </a:p>
          <a:p>
            <a:pPr>
              <a:buFont typeface="Courier New" pitchFamily="49" charset="0"/>
              <a:buChar char="o"/>
            </a:pPr>
            <a:endParaRPr lang="en-US" sz="3200" b="1" dirty="0" smtClean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Baskerville Old Face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sz="3200" b="1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Baskerville Old Face" pitchFamily="18" charset="0"/>
              </a:rPr>
              <a:t>PYRAMID PARTY OF INDIA (PPI)</a:t>
            </a: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Baskerville Old Face" pitchFamily="18" charset="0"/>
              </a:rPr>
              <a:t>       (ADMINISTRATIVE POURPOSE)</a:t>
            </a:r>
          </a:p>
          <a:p>
            <a:pPr>
              <a:buNone/>
            </a:pPr>
            <a:endParaRPr lang="en-US" sz="2000" b="1" dirty="0" smtClean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buNone/>
            </a:pPr>
            <a:endParaRPr lang="en-US" sz="20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89119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Bookman Old Style" pitchFamily="18" charset="0"/>
              </a:rPr>
              <a:t>PYRAMID SPIRITUAL SOCIETY</a:t>
            </a:r>
            <a:endParaRPr lang="en-IN" dirty="0" smtClean="0">
              <a:latin typeface="Bookman Old Style" pitchFamily="18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0" dirty="0" smtClean="0">
                <a:latin typeface="Bookman Old Style" pitchFamily="18" charset="0"/>
              </a:rPr>
              <a:t>PYRAMID SPIRITUAL SOCIETY MOVEMENT </a:t>
            </a:r>
            <a:r>
              <a:rPr lang="en-US" sz="2800" b="0" dirty="0" smtClean="0">
                <a:solidFill>
                  <a:schemeClr val="tx1"/>
                </a:solidFill>
                <a:latin typeface="Bookman Old Style" pitchFamily="18" charset="0"/>
              </a:rPr>
              <a:t>(PSSM)</a:t>
            </a:r>
            <a:endParaRPr lang="en-IN" sz="2800" b="0" dirty="0" smtClean="0">
              <a:solidFill>
                <a:schemeClr val="tx1"/>
              </a:solidFill>
              <a:latin typeface="Bookman Old Style" pitchFamily="18" charset="0"/>
            </a:endParaRPr>
          </a:p>
        </p:txBody>
      </p:sp>
      <p:pic>
        <p:nvPicPr>
          <p:cNvPr id="150532" name="Picture 4" descr="PICT005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1520" y="2547954"/>
            <a:ext cx="4318000" cy="3238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latin typeface="Bookman Old Style" pitchFamily="18" charset="0"/>
              </a:rPr>
              <a:t>PYRAMID SPIRITUAL SOCIETY MOVEMENT</a:t>
            </a:r>
            <a:r>
              <a:rPr lang="en-US" sz="2800" dirty="0" smtClean="0">
                <a:solidFill>
                  <a:schemeClr val="tx1"/>
                </a:solidFill>
                <a:latin typeface="Bookman Old Style" pitchFamily="18" charset="0"/>
              </a:rPr>
              <a:t>(PSSM)</a:t>
            </a:r>
            <a:endParaRPr lang="en-IN" sz="2800" b="1" dirty="0" smtClean="0">
              <a:latin typeface="Bookman Old Style" pitchFamily="18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043758" cy="3257560"/>
          </a:xfrm>
        </p:spPr>
        <p:txBody>
          <a:bodyPr>
            <a:normAutofit/>
          </a:bodyPr>
          <a:lstStyle/>
          <a:p>
            <a:pPr eaLnBrk="1" hangingPunct="1"/>
            <a:endParaRPr lang="en-US" sz="2800" dirty="0" smtClean="0"/>
          </a:p>
          <a:p>
            <a:endParaRPr lang="en-US" sz="2800" dirty="0" smtClean="0"/>
          </a:p>
          <a:p>
            <a:r>
              <a:rPr lang="en-US" dirty="0" smtClean="0"/>
              <a:t>SPREADING THROUGH SPIRITUAL TEACHING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SPIRITUAL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533400"/>
            <a:ext cx="7467600" cy="96043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Baskerville Old Face" pitchFamily="18" charset="0"/>
              </a:rPr>
              <a:t>ENJOYMENT SCIENCE ACADEMY  (</a:t>
            </a:r>
            <a:r>
              <a:rPr lang="en-US" sz="2800" dirty="0" smtClean="0"/>
              <a:t>ESA)</a:t>
            </a:r>
            <a:endParaRPr lang="en-IN" sz="2800" dirty="0" smtClean="0"/>
          </a:p>
        </p:txBody>
      </p:sp>
      <p:pic>
        <p:nvPicPr>
          <p:cNvPr id="152580" name="Picture 4" descr="PICT01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905000"/>
            <a:ext cx="4876800" cy="3657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533400"/>
            <a:ext cx="749808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IN" sz="3200" b="1" dirty="0" smtClean="0"/>
              <a:t>ENJOYMENT SCIENCE ACADEMY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sz="2800" dirty="0" smtClean="0"/>
              <a:t>SPREADING THROUGH CULTURAL MEANS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MUSICAL INSTRUMENTS  &amp; ARTISTS.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PPI</a:t>
            </a:r>
            <a:endParaRPr lang="en-IN" dirty="0" smtClean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PYRAMID PARTY OF INDIA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ADMINISTRATIV JOB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PHILOSOPHERS ARE RULARS</a:t>
            </a:r>
            <a:endParaRPr lang="en-IN" dirty="0" smtClean="0"/>
          </a:p>
        </p:txBody>
      </p:sp>
      <p:pic>
        <p:nvPicPr>
          <p:cNvPr id="154628" name="Picture 5" descr="PICT018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3000372"/>
            <a:ext cx="2428875" cy="3238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5400" b="1" dirty="0" smtClean="0">
                <a:latin typeface="Baskerville Old Face" pitchFamily="18" charset="0"/>
              </a:rPr>
              <a:t>PPI</a:t>
            </a:r>
            <a:endParaRPr lang="en-IN" sz="5400" b="1" dirty="0" smtClean="0">
              <a:latin typeface="Baskerville Old Face" pitchFamily="18" charset="0"/>
            </a:endParaRP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sz="4000" b="1" dirty="0" smtClean="0"/>
              <a:t>ADMINISTRATIVE  JOB</a:t>
            </a:r>
          </a:p>
          <a:p>
            <a:pPr marL="0" indent="0" eaLnBrk="1" hangingPunct="1">
              <a:buNone/>
            </a:pPr>
            <a:endParaRPr lang="en-US" sz="4000" b="1" dirty="0" smtClean="0"/>
          </a:p>
          <a:p>
            <a:pPr eaLnBrk="1" hangingPunct="1"/>
            <a:r>
              <a:rPr lang="en-US" sz="4000" b="1" dirty="0" smtClean="0"/>
              <a:t>DOG,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811532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latin typeface="Baskerville Old Face" pitchFamily="18" charset="0"/>
              </a:rPr>
              <a:t>THREE KINDS OF SERVICES</a:t>
            </a:r>
            <a:endParaRPr lang="en-US" sz="4800" b="1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5018"/>
            <a:ext cx="8186766" cy="328137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4000" dirty="0" smtClean="0">
                <a:solidFill>
                  <a:srgbClr val="00FF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SOCIAL SERVICE</a:t>
            </a:r>
          </a:p>
          <a:p>
            <a:pPr>
              <a:buFont typeface="Wingdings" pitchFamily="2" charset="2"/>
              <a:buChar char="Ø"/>
            </a:pPr>
            <a:endParaRPr lang="en-US" sz="4000" dirty="0" smtClean="0">
              <a:solidFill>
                <a:srgbClr val="00FF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sz="4000" dirty="0" smtClean="0">
                <a:solidFill>
                  <a:srgbClr val="00FF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SPIRITUAL SERVICE</a:t>
            </a:r>
          </a:p>
          <a:p>
            <a:pPr>
              <a:buFont typeface="Wingdings" pitchFamily="2" charset="2"/>
              <a:buChar char="Ø"/>
            </a:pPr>
            <a:endParaRPr lang="en-US" sz="4000" dirty="0" smtClean="0">
              <a:solidFill>
                <a:srgbClr val="00FF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sz="4000" dirty="0" smtClean="0">
                <a:solidFill>
                  <a:srgbClr val="00FF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SPIRITUAL SCIENCE SERVICE</a:t>
            </a:r>
          </a:p>
          <a:p>
            <a:pPr>
              <a:buNone/>
            </a:pPr>
            <a:endParaRPr lang="en-US" dirty="0">
              <a:solidFill>
                <a:srgbClr val="00FF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28678"/>
            <a:ext cx="85344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200" dirty="0" smtClean="0">
                <a:solidFill>
                  <a:schemeClr val="accent1"/>
                </a:solidFill>
              </a:rPr>
              <a:t>UNSCIENTIFIC, UNWANTED IRREGULAR THOUGHTS</a:t>
            </a:r>
            <a:endParaRPr lang="en-IN" sz="3200" dirty="0" smtClean="0">
              <a:solidFill>
                <a:schemeClr val="accent1"/>
              </a:solidFill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904900" y="1609416"/>
            <a:ext cx="7239000" cy="4846320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r>
              <a:rPr lang="en-US" dirty="0" smtClean="0"/>
              <a:t>MEDITATION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MIND CALMNESS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POSITIVE THINKING, MIRACULOUS THINKING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PURPOSEFUL  THOUGHTS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3 TABLETS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SOCIAL SERVICE</a:t>
            </a:r>
            <a:endParaRPr lang="en-IN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676399"/>
            <a:ext cx="4724400" cy="3143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dirty="0" smtClean="0"/>
              <a:t>SOCIAL SERVICE</a:t>
            </a:r>
            <a:endParaRPr lang="en-IN" sz="4800" dirty="0" smtClean="0"/>
          </a:p>
        </p:txBody>
      </p:sp>
      <p:sp>
        <p:nvSpPr>
          <p:cNvPr id="157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endParaRPr lang="en-US" dirty="0" smtClean="0"/>
          </a:p>
          <a:p>
            <a:pPr algn="ctr" eaLnBrk="1" hangingPunct="1"/>
            <a:r>
              <a:rPr lang="en-US" sz="4000" b="1" dirty="0" smtClean="0"/>
              <a:t>FOOD, CLOTHING AND SHELTER SERVICES</a:t>
            </a:r>
          </a:p>
          <a:p>
            <a:pPr algn="ctr" eaLnBrk="1" hangingPunct="1"/>
            <a:endParaRPr lang="en-US" sz="4000" b="1" dirty="0" smtClean="0"/>
          </a:p>
          <a:p>
            <a:pPr algn="ctr" eaLnBrk="1" hangingPunct="1"/>
            <a:r>
              <a:rPr lang="en-US" sz="4000" b="1" dirty="0" smtClean="0"/>
              <a:t>TEMPORARY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SPIRITUAL SERVICE</a:t>
            </a:r>
            <a:endParaRPr lang="en-IN" dirty="0" smtClean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1214414" y="1447800"/>
            <a:ext cx="7498080" cy="4800600"/>
          </a:xfrm>
        </p:spPr>
        <p:txBody>
          <a:bodyPr/>
          <a:lstStyle/>
          <a:p>
            <a:pPr algn="ctr" eaLnBrk="1" hangingPunct="1">
              <a:buNone/>
            </a:pPr>
            <a:endParaRPr lang="en-US" dirty="0" smtClean="0"/>
          </a:p>
          <a:p>
            <a:pPr algn="ctr" eaLnBrk="1" hangingPunct="1"/>
            <a:r>
              <a:rPr lang="en-US" dirty="0" smtClean="0"/>
              <a:t>MONITORY SERVICES KEEPING ENLIGHTEND MASTER’S PHOTO </a:t>
            </a:r>
          </a:p>
          <a:p>
            <a:pPr algn="ctr" eaLnBrk="1" hangingPunct="1"/>
            <a:endParaRPr lang="en-US" sz="3600" dirty="0" smtClean="0"/>
          </a:p>
          <a:p>
            <a:pPr algn="ctr" eaLnBrk="1" hangingPunct="1"/>
            <a:r>
              <a:rPr lang="en-US" sz="3600" dirty="0" smtClean="0"/>
              <a:t>DIFFERENT MISSIONS / SPIRITUAL ORGANISATIONS</a:t>
            </a:r>
            <a:endParaRPr lang="en-IN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400" dirty="0" smtClean="0"/>
              <a:t>SPIRITUAL SERVICE</a:t>
            </a:r>
            <a:endParaRPr lang="en-IN" sz="4400" dirty="0" smtClean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None/>
            </a:pPr>
            <a:endParaRPr lang="en-US" sz="1800" dirty="0" smtClean="0"/>
          </a:p>
          <a:p>
            <a:pPr eaLnBrk="1" hangingPunct="1"/>
            <a:r>
              <a:rPr lang="en-US" sz="3600" b="1" dirty="0" smtClean="0"/>
              <a:t>TOTAL SERRENDERENCE  (SARANAGATI)</a:t>
            </a:r>
          </a:p>
          <a:p>
            <a:pPr eaLnBrk="1" hangingPunct="1"/>
            <a:endParaRPr lang="en-US" sz="3600" b="1" dirty="0" smtClean="0"/>
          </a:p>
          <a:p>
            <a:pPr eaLnBrk="1" hangingPunct="1"/>
            <a:r>
              <a:rPr lang="en-US" sz="3600" b="1" dirty="0" smtClean="0"/>
              <a:t>POSITIVE ATTITUDE</a:t>
            </a:r>
          </a:p>
          <a:p>
            <a:pPr eaLnBrk="1" hangingPunct="1"/>
            <a:endParaRPr lang="en-US" sz="3600" b="1" dirty="0" smtClean="0"/>
          </a:p>
          <a:p>
            <a:pPr eaLnBrk="1" hangingPunct="1"/>
            <a:r>
              <a:rPr lang="en-US" sz="3600" b="1" dirty="0" smtClean="0"/>
              <a:t>BETTER THAN SOCIAL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latin typeface="Baskerville Old Face" pitchFamily="18" charset="0"/>
              </a:rPr>
              <a:t>SPIRITUAL SCIENCE SERVICE</a:t>
            </a:r>
            <a:endParaRPr lang="en-IN" sz="4000" b="1" dirty="0" smtClean="0">
              <a:latin typeface="Baskerville Old Face" pitchFamily="18" charset="0"/>
            </a:endParaRPr>
          </a:p>
        </p:txBody>
      </p:sp>
      <p:pic>
        <p:nvPicPr>
          <p:cNvPr id="160772" name="Picture 4" descr="phylosoph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057400"/>
            <a:ext cx="4797425" cy="2878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685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800" b="1" dirty="0" smtClean="0"/>
              <a:t>SPIRITUAL SCIENCE SERVICE</a:t>
            </a:r>
            <a:endParaRPr lang="en-IN" sz="4800" b="1" dirty="0" smtClean="0"/>
          </a:p>
        </p:txBody>
      </p:sp>
      <p:sp>
        <p:nvSpPr>
          <p:cNvPr id="161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r>
              <a:rPr lang="en-US" sz="3600" dirty="0" smtClean="0"/>
              <a:t>TEACHING SPIRITUAL SCIENCE</a:t>
            </a:r>
          </a:p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SHARING OF EXPERIENCES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Baskerville Old Face" pitchFamily="18" charset="0"/>
              </a:rPr>
              <a:t>THREE STAGES</a:t>
            </a:r>
            <a:endParaRPr lang="en-US" sz="5400" b="1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4800" b="1" dirty="0" smtClean="0">
                <a:solidFill>
                  <a:schemeClr val="bg1"/>
                </a:solidFill>
                <a:latin typeface="Baskerville Old Face" pitchFamily="18" charset="0"/>
              </a:rPr>
              <a:t>PATIENT (ROGI)</a:t>
            </a:r>
          </a:p>
          <a:p>
            <a:r>
              <a:rPr lang="en-US" sz="4800" b="1" dirty="0" smtClean="0">
                <a:solidFill>
                  <a:schemeClr val="bg1"/>
                </a:solidFill>
                <a:latin typeface="Baskerville Old Face" pitchFamily="18" charset="0"/>
              </a:rPr>
              <a:t>PLEASURE (BHOGI)</a:t>
            </a:r>
          </a:p>
          <a:p>
            <a:r>
              <a:rPr lang="en-US" sz="4800" b="1" dirty="0" smtClean="0">
                <a:solidFill>
                  <a:schemeClr val="bg1"/>
                </a:solidFill>
                <a:latin typeface="Baskerville Old Face" pitchFamily="18" charset="0"/>
              </a:rPr>
              <a:t>SAINT (YOGI)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304800"/>
            <a:ext cx="6019800" cy="12192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dirty="0" smtClean="0"/>
              <a:t>PATIENT (ROGI)</a:t>
            </a:r>
            <a:br>
              <a:rPr lang="en-US" sz="5400" dirty="0" smtClean="0"/>
            </a:br>
            <a:r>
              <a:rPr lang="en-US" dirty="0" smtClean="0"/>
              <a:t>(SLEEP, FOOD)</a:t>
            </a:r>
            <a:endParaRPr lang="en-IN" sz="5400" dirty="0" smtClean="0"/>
          </a:p>
        </p:txBody>
      </p:sp>
      <p:pic>
        <p:nvPicPr>
          <p:cNvPr id="166916" name="Picture 5" descr="patie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2209800"/>
            <a:ext cx="2508250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eaLnBrk="1" hangingPunct="1"/>
            <a:r>
              <a:rPr lang="en-US" sz="4800" dirty="0" smtClean="0"/>
              <a:t>PATIENT (ROGI)</a:t>
            </a:r>
            <a:br>
              <a:rPr lang="en-US" sz="4800" dirty="0" smtClean="0"/>
            </a:br>
            <a:r>
              <a:rPr lang="en-US" sz="3200" dirty="0" smtClean="0"/>
              <a:t>(SLEEP, FOOD)</a:t>
            </a:r>
            <a:endParaRPr lang="en-IN" sz="4800" dirty="0" smtClean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sz="4000" dirty="0" smtClean="0"/>
              <a:t>3</a:t>
            </a:r>
            <a:r>
              <a:rPr lang="en-US" sz="3600" dirty="0" smtClean="0"/>
              <a:t> TIMES FOOD PER DAY</a:t>
            </a:r>
          </a:p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AWAKE - FULL 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400" dirty="0" smtClean="0"/>
              <a:t>PLEASURE (BHOGI)</a:t>
            </a:r>
            <a:endParaRPr lang="en-IN" sz="44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828800"/>
            <a:ext cx="4724400" cy="353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42910" y="642918"/>
            <a:ext cx="7500958" cy="107157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 UNSCIENTIFIC,UNWANTED,IRREGULAR RELATIONSHIPS</a:t>
            </a:r>
            <a:endParaRPr lang="en-IN" sz="3200" dirty="0" smtClean="0"/>
          </a:p>
        </p:txBody>
      </p:sp>
      <p:pic>
        <p:nvPicPr>
          <p:cNvPr id="111620" name="Picture 4" descr="mother &amp; chil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1800" y="2133600"/>
            <a:ext cx="2141538" cy="3235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PLEASURE (BHOGI)</a:t>
            </a:r>
            <a:endParaRPr lang="en-IN" dirty="0" smtClean="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TWO TIMES FOOD PER DAY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AWAKE - FULL 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4650" y="274638"/>
            <a:ext cx="749935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SAINT (YOGI)</a:t>
            </a:r>
            <a:endParaRPr lang="en-US" sz="54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600200"/>
            <a:ext cx="3429000" cy="440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SAINT (YOGI)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ONCE IN A DAY - FOOD</a:t>
            </a:r>
          </a:p>
          <a:p>
            <a:endParaRPr lang="en-US" dirty="0" smtClean="0"/>
          </a:p>
          <a:p>
            <a:r>
              <a:rPr lang="en-US" dirty="0" smtClean="0"/>
              <a:t>AWAKE - FULL NIGHT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Baskerville Old Face" pitchFamily="18" charset="0"/>
              </a:rPr>
              <a:t>THREE DIFFICULTIES </a:t>
            </a:r>
            <a:endParaRPr lang="en-US" b="1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33600"/>
            <a:ext cx="8196290" cy="315278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3600" b="1" dirty="0" smtClean="0">
                <a:solidFill>
                  <a:srgbClr val="7030A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 Antiqua" pitchFamily="18" charset="0"/>
              </a:rPr>
              <a:t>DIFFICULTIES DUE TO LACK OF SPIRITUALITY</a:t>
            </a:r>
          </a:p>
          <a:p>
            <a:pPr algn="ctr">
              <a:buNone/>
            </a:pPr>
            <a:r>
              <a:rPr lang="en-US" sz="3600" b="1" dirty="0" smtClean="0">
                <a:solidFill>
                  <a:srgbClr val="7030A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 Antiqua" pitchFamily="18" charset="0"/>
              </a:rPr>
              <a:t> (ADYATMIKA TAPAM) </a:t>
            </a:r>
          </a:p>
          <a:p>
            <a:pPr algn="ctr"/>
            <a:endParaRPr lang="en-US" sz="3600" b="1" dirty="0" smtClean="0">
              <a:solidFill>
                <a:srgbClr val="7030A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Book Antiqua" pitchFamily="18" charset="0"/>
            </a:endParaRPr>
          </a:p>
          <a:p>
            <a:pPr algn="ctr"/>
            <a:r>
              <a:rPr lang="en-US" sz="3600" b="1" dirty="0" smtClean="0">
                <a:solidFill>
                  <a:srgbClr val="7030A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 Antiqua" pitchFamily="18" charset="0"/>
              </a:rPr>
              <a:t>DIFFICULTIES DUE TO PHYSICAL EXSISTANCE</a:t>
            </a:r>
          </a:p>
          <a:p>
            <a:pPr algn="ctr">
              <a:buNone/>
            </a:pPr>
            <a:r>
              <a:rPr lang="en-US" sz="3600" b="1" dirty="0" smtClean="0">
                <a:solidFill>
                  <a:srgbClr val="7030A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 Antiqua" pitchFamily="18" charset="0"/>
              </a:rPr>
              <a:t> (ADI BHOWTIKA TAPAM)</a:t>
            </a:r>
          </a:p>
          <a:p>
            <a:pPr algn="ctr"/>
            <a:endParaRPr lang="en-US" sz="3600" b="1" dirty="0" smtClean="0">
              <a:solidFill>
                <a:srgbClr val="7030A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Book Antiqua" pitchFamily="18" charset="0"/>
            </a:endParaRPr>
          </a:p>
          <a:p>
            <a:pPr algn="ctr"/>
            <a:r>
              <a:rPr lang="en-US" sz="3600" b="1" dirty="0" smtClean="0">
                <a:solidFill>
                  <a:srgbClr val="7030A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 Antiqua" pitchFamily="18" charset="0"/>
              </a:rPr>
              <a:t>COSMIC DIFFICULTIES </a:t>
            </a:r>
          </a:p>
          <a:p>
            <a:pPr algn="ctr">
              <a:buNone/>
            </a:pPr>
            <a:r>
              <a:rPr lang="en-US" sz="3600" b="1" dirty="0" smtClean="0">
                <a:solidFill>
                  <a:srgbClr val="7030A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 Antiqua" pitchFamily="18" charset="0"/>
              </a:rPr>
              <a:t>(ADI DAIVIKA TAPAM)</a:t>
            </a:r>
            <a:endParaRPr lang="en-US" sz="3600" b="1" dirty="0">
              <a:solidFill>
                <a:srgbClr val="7030A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ADHYATMIKA TAPAM</a:t>
            </a:r>
            <a:endParaRPr lang="en-IN" sz="2800" dirty="0" smtClean="0"/>
          </a:p>
        </p:txBody>
      </p:sp>
      <p:pic>
        <p:nvPicPr>
          <p:cNvPr id="16896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133601" y="2500306"/>
            <a:ext cx="4175811" cy="2435667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000" dirty="0" smtClean="0"/>
              <a:t>ADHYATMIKA TAPAM</a:t>
            </a:r>
            <a:endParaRPr lang="en-IN" sz="2800" dirty="0" smtClean="0"/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209800"/>
            <a:ext cx="8229600" cy="4389120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dirty="0" smtClean="0"/>
              <a:t>90%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dirty="0" smtClean="0"/>
              <a:t>Lack of spiritual knowledge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dirty="0" smtClean="0"/>
              <a:t>Death, third eye, levels of souls etc.,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4000" dirty="0" smtClean="0"/>
              <a:t>ADHIBHOWTIKA TAPAM</a:t>
            </a:r>
            <a:endParaRPr lang="en-IN" sz="4000" dirty="0" smtClean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1012" name="Picture 6" descr="disea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2214554"/>
            <a:ext cx="4300538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4000" dirty="0" smtClean="0"/>
              <a:t>ADHIBHOWTIKA TAPAM</a:t>
            </a:r>
            <a:endParaRPr lang="en-IN" sz="4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sz="4000" dirty="0" smtClean="0"/>
              <a:t>10</a:t>
            </a:r>
            <a:r>
              <a:rPr lang="en-US" dirty="0" smtClean="0"/>
              <a:t>% PHYSICALBODY GAME – EARTH</a:t>
            </a:r>
          </a:p>
          <a:p>
            <a:endParaRPr lang="en-US" dirty="0" smtClean="0"/>
          </a:p>
          <a:p>
            <a:r>
              <a:rPr lang="en-US" dirty="0" smtClean="0"/>
              <a:t>STAGNATION – REFLECT ON BODY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5334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ADI DAIVIKA TAPAM</a:t>
            </a:r>
            <a:endParaRPr lang="en-IN" sz="4000" dirty="0" smtClean="0"/>
          </a:p>
        </p:txBody>
      </p:sp>
      <p:pic>
        <p:nvPicPr>
          <p:cNvPr id="173060" name="Picture 6" descr="DSC04839"/>
          <p:cNvPicPr>
            <a:picLocks noChangeAspect="1" noChangeArrowheads="1"/>
          </p:cNvPicPr>
          <p:nvPr/>
        </p:nvPicPr>
        <p:blipFill>
          <a:blip r:embed="rId3">
            <a:lum bright="-8000"/>
          </a:blip>
          <a:srcRect/>
          <a:stretch>
            <a:fillRect/>
          </a:stretch>
        </p:blipFill>
        <p:spPr bwMode="auto">
          <a:xfrm>
            <a:off x="2143108" y="1857363"/>
            <a:ext cx="4143404" cy="4381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ADI DAIVIKA TAPAM</a:t>
            </a:r>
            <a:endParaRPr lang="en-IN" sz="4000" dirty="0" smtClean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4000" dirty="0" smtClean="0"/>
              <a:t>1</a:t>
            </a:r>
            <a:r>
              <a:rPr lang="en-US" dirty="0" smtClean="0"/>
              <a:t>% NATURAL CALAMITY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dirty="0" smtClean="0"/>
              <a:t> RIGHT PLACE - GOD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0040"/>
            <a:ext cx="732951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UNSCIENTIFIC,UNWANTED,IRREGULAR RELATIONSHIPS</a:t>
            </a:r>
            <a:endParaRPr lang="en-IN" sz="3200" dirty="0" smtClean="0">
              <a:solidFill>
                <a:srgbClr val="FFFF00"/>
              </a:solidFill>
            </a:endParaRP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PURPOSEFUL RELATIONSHIPS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LIFE TIME CHOICE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LIKE ATTRACTS LIKE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DURING TRAVEL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90" y="762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Baskerville Old Face" pitchFamily="18" charset="0"/>
              </a:rPr>
              <a:t>THREE STATES</a:t>
            </a:r>
            <a:endParaRPr lang="en-US" sz="4800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229600" cy="2362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askerville Old Face" pitchFamily="18" charset="0"/>
              </a:rPr>
              <a:t>PAST - I</a:t>
            </a:r>
          </a:p>
          <a:p>
            <a:r>
              <a:rPr lang="en-US" sz="4000" dirty="0" smtClean="0">
                <a:latin typeface="Baskerville Old Face" pitchFamily="18" charset="0"/>
              </a:rPr>
              <a:t>PRESENT - I</a:t>
            </a:r>
          </a:p>
          <a:p>
            <a:r>
              <a:rPr lang="en-US" sz="4000" dirty="0" smtClean="0">
                <a:latin typeface="Baskerville Old Face" pitchFamily="18" charset="0"/>
              </a:rPr>
              <a:t>FUTURE - I</a:t>
            </a:r>
            <a:endParaRPr lang="en-US" sz="4000" dirty="0">
              <a:latin typeface="Baskerville Old Fac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04850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sz="5400" b="1" dirty="0" smtClean="0"/>
              <a:t>PAST I</a:t>
            </a:r>
            <a:endParaRPr lang="en-IN" b="1" dirty="0" smtClean="0"/>
          </a:p>
        </p:txBody>
      </p:sp>
      <p:pic>
        <p:nvPicPr>
          <p:cNvPr id="175108" name="Picture 4" descr="SHado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000239"/>
            <a:ext cx="3357586" cy="447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1143000"/>
          </a:xfrm>
        </p:spPr>
        <p:txBody>
          <a:bodyPr/>
          <a:lstStyle/>
          <a:p>
            <a:pPr eaLnBrk="1" hangingPunct="1"/>
            <a:r>
              <a:rPr lang="en-US" sz="5400" b="1" dirty="0" smtClean="0"/>
              <a:t>PAST I</a:t>
            </a:r>
            <a:endParaRPr lang="en-IN" b="1" dirty="0" smtClean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000" dirty="0" smtClean="0"/>
              <a:t>Madhuranubhooti</a:t>
            </a:r>
          </a:p>
          <a:p>
            <a:pPr algn="ctr" eaLnBrk="1" hangingPunct="1"/>
            <a:r>
              <a:rPr lang="en-US" sz="4000" dirty="0" smtClean="0"/>
              <a:t>Unpleasant past</a:t>
            </a:r>
          </a:p>
          <a:p>
            <a:pPr algn="ctr" eaLnBrk="1" hangingPunct="1"/>
            <a:r>
              <a:rPr lang="en-US" sz="4000" dirty="0" smtClean="0"/>
              <a:t>Never prolong / cut</a:t>
            </a:r>
          </a:p>
          <a:p>
            <a:pPr algn="ctr" eaLnBrk="1" hangingPunct="1"/>
            <a:r>
              <a:rPr lang="en-US" sz="4000" dirty="0" smtClean="0"/>
              <a:t>Community level purpose – needs past life checking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   PRESENT I</a:t>
            </a:r>
            <a:endParaRPr lang="en-IN" dirty="0" smtClean="0"/>
          </a:p>
        </p:txBody>
      </p:sp>
      <p:pic>
        <p:nvPicPr>
          <p:cNvPr id="177156" name="Picture 4" descr="WATc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524000"/>
            <a:ext cx="3429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400" b="1" dirty="0" smtClean="0"/>
              <a:t>PRESENT I</a:t>
            </a:r>
            <a:endParaRPr lang="en-IN" b="1" dirty="0" smtClean="0"/>
          </a:p>
        </p:txBody>
      </p:sp>
      <p:sp>
        <p:nvSpPr>
          <p:cNvPr id="178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/>
            <a:r>
              <a:rPr lang="en-US" sz="4000" dirty="0" smtClean="0"/>
              <a:t>On job</a:t>
            </a:r>
          </a:p>
          <a:p>
            <a:pPr algn="ctr" eaLnBrk="1" hangingPunct="1">
              <a:buNone/>
            </a:pPr>
            <a:endParaRPr lang="en-US" sz="4000" dirty="0" smtClean="0"/>
          </a:p>
          <a:p>
            <a:pPr algn="ctr" eaLnBrk="1" hangingPunct="1"/>
            <a:r>
              <a:rPr lang="en-US" sz="4000" dirty="0" smtClean="0"/>
              <a:t>Living in the moment</a:t>
            </a:r>
          </a:p>
          <a:p>
            <a:pPr algn="ctr" eaLnBrk="1" hangingPunct="1"/>
            <a:endParaRPr lang="en-US" sz="4000" dirty="0" smtClean="0"/>
          </a:p>
          <a:p>
            <a:pPr algn="ctr" eaLnBrk="1" hangingPunct="1"/>
            <a:r>
              <a:rPr lang="en-US" sz="4000" dirty="0" smtClean="0"/>
              <a:t>Self contentment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Rounded MT Bold" pitchFamily="34" charset="0"/>
              </a:rPr>
              <a:t>     FUTURE I</a:t>
            </a:r>
            <a:endParaRPr lang="en-IN" dirty="0" smtClean="0">
              <a:latin typeface="Arial Rounded MT Bold" pitchFamily="34" charset="0"/>
            </a:endParaRPr>
          </a:p>
        </p:txBody>
      </p:sp>
      <p:pic>
        <p:nvPicPr>
          <p:cNvPr id="179204" name="Picture 4" descr="third_eye_spa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752600"/>
            <a:ext cx="4495800" cy="3828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FUTURE I</a:t>
            </a:r>
            <a:endParaRPr lang="en-IN" b="1" dirty="0" smtClean="0"/>
          </a:p>
        </p:txBody>
      </p:sp>
      <p:sp>
        <p:nvSpPr>
          <p:cNvPr id="1802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3600" dirty="0" smtClean="0"/>
              <a:t>Planning (material and spiritual)</a:t>
            </a:r>
          </a:p>
          <a:p>
            <a:pPr algn="ctr" eaLnBrk="1" hangingPunct="1">
              <a:buNone/>
            </a:pPr>
            <a:endParaRPr lang="en-US" sz="3600" dirty="0" smtClean="0"/>
          </a:p>
          <a:p>
            <a:pPr algn="ctr" eaLnBrk="1" hangingPunct="1"/>
            <a:r>
              <a:rPr lang="en-US" sz="3600" dirty="0" smtClean="0"/>
              <a:t>Creative  visualization</a:t>
            </a:r>
          </a:p>
          <a:p>
            <a:pPr algn="ctr" eaLnBrk="1" hangingPunct="1">
              <a:buNone/>
            </a:pPr>
            <a:endParaRPr lang="en-US" sz="3600" dirty="0" smtClean="0"/>
          </a:p>
          <a:p>
            <a:pPr algn="ctr" eaLnBrk="1" hangingPunct="1"/>
            <a:r>
              <a:rPr lang="en-US" sz="3600" dirty="0" smtClean="0"/>
              <a:t>Daily, weekly, yearly, schedule – based on spiritual experiences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5410200" cy="114300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MEALS</a:t>
            </a:r>
            <a:endParaRPr lang="en-US" b="1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76400"/>
            <a:ext cx="4191000" cy="26670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3600" dirty="0" smtClean="0">
              <a:latin typeface="Baskerville Old Face" pitchFamily="18" charset="0"/>
            </a:endParaRPr>
          </a:p>
          <a:p>
            <a:r>
              <a:rPr lang="en-US" sz="3600" dirty="0" smtClean="0">
                <a:latin typeface="Baskerville Old Face" pitchFamily="18" charset="0"/>
              </a:rPr>
              <a:t>RICE</a:t>
            </a:r>
          </a:p>
          <a:p>
            <a:r>
              <a:rPr lang="en-US" sz="3600" dirty="0" smtClean="0">
                <a:latin typeface="Baskerville Old Face" pitchFamily="18" charset="0"/>
              </a:rPr>
              <a:t>CURRY</a:t>
            </a:r>
          </a:p>
          <a:p>
            <a:r>
              <a:rPr lang="en-US" sz="3600" dirty="0" smtClean="0">
                <a:latin typeface="Baskerville Old Face" pitchFamily="18" charset="0"/>
              </a:rPr>
              <a:t>SWEET</a:t>
            </a:r>
            <a:endParaRPr lang="en-US" sz="3600" dirty="0">
              <a:latin typeface="Baskerville Old Fac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   RICE</a:t>
            </a:r>
            <a:endParaRPr lang="en-I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905000"/>
            <a:ext cx="4800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5400" b="1" dirty="0" smtClean="0"/>
              <a:t>RICE / ROTI / BREAD</a:t>
            </a:r>
            <a:endParaRPr lang="en-IN" sz="3600" b="1" dirty="0" smtClean="0"/>
          </a:p>
        </p:txBody>
      </p:sp>
      <p:sp>
        <p:nvSpPr>
          <p:cNvPr id="182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  <a:p>
            <a:r>
              <a:rPr lang="en-US" sz="4000" dirty="0" smtClean="0"/>
              <a:t>  PRIMARY UNDER STANDING </a:t>
            </a:r>
          </a:p>
          <a:p>
            <a:pPr eaLnBrk="1" hangingPunct="1">
              <a:buNone/>
            </a:pPr>
            <a:r>
              <a:rPr lang="en-US" sz="4000" dirty="0" smtClean="0"/>
              <a:t> </a:t>
            </a:r>
          </a:p>
          <a:p>
            <a:pPr eaLnBrk="1" hangingPunct="1"/>
            <a:r>
              <a:rPr lang="en-US" sz="4000" dirty="0" smtClean="0"/>
              <a:t>I AM SOUL,  NOT THE BODY</a:t>
            </a:r>
          </a:p>
          <a:p>
            <a:pPr eaLnBrk="1" hangingPunct="1"/>
            <a:endParaRPr lang="en-US" sz="4000" dirty="0" smtClean="0"/>
          </a:p>
          <a:p>
            <a:pPr eaLnBrk="1" hangingPunct="1"/>
            <a:r>
              <a:rPr lang="en-US" sz="4000" dirty="0" smtClean="0"/>
              <a:t>COMMON FOR EVERYONE</a:t>
            </a:r>
          </a:p>
          <a:p>
            <a:pPr eaLnBrk="1" hangingPunct="1"/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609600"/>
            <a:ext cx="7119958" cy="89057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Three master key’s</a:t>
            </a:r>
            <a:endParaRPr lang="en-US" sz="48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797390"/>
            <a:ext cx="7239000" cy="427481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dirty="0" smtClean="0">
                <a:latin typeface="Baskerville Old Face" pitchFamily="18" charset="0"/>
              </a:rPr>
              <a:t>Meditation</a:t>
            </a:r>
          </a:p>
          <a:p>
            <a:pPr>
              <a:buNone/>
            </a:pPr>
            <a:endParaRPr lang="en-US" sz="4000" dirty="0" smtClean="0">
              <a:latin typeface="Baskerville Old Face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4000" dirty="0" smtClean="0">
                <a:latin typeface="Baskerville Old Face" pitchFamily="18" charset="0"/>
              </a:rPr>
              <a:t>Swadhyaya yoga (Reading spiritual books)</a:t>
            </a:r>
          </a:p>
          <a:p>
            <a:pPr>
              <a:buNone/>
            </a:pPr>
            <a:endParaRPr lang="en-US" sz="4000" dirty="0" smtClean="0">
              <a:latin typeface="Baskerville Old Face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4000" dirty="0" smtClean="0">
                <a:latin typeface="Baskerville Old Face" pitchFamily="18" charset="0"/>
              </a:rPr>
              <a:t>Sharing of experiences</a:t>
            </a:r>
            <a:endParaRPr lang="en-US" sz="4000" dirty="0">
              <a:latin typeface="Baskerville Old Fac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b="1" smtClean="0">
                <a:solidFill>
                  <a:schemeClr val="tx1"/>
                </a:solidFill>
                <a:latin typeface="Bookman Old Style" pitchFamily="18" charset="0"/>
              </a:rPr>
              <a:t>3 TABLETS</a:t>
            </a:r>
            <a:endParaRPr lang="en-US" sz="1400" b="1">
              <a:solidFill>
                <a:schemeClr val="tx1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   CURRY</a:t>
            </a:r>
            <a:endParaRPr lang="en-IN" dirty="0" smtClean="0"/>
          </a:p>
        </p:txBody>
      </p:sp>
      <p:pic>
        <p:nvPicPr>
          <p:cNvPr id="183300" name="Picture 4" descr="CUrr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1524000"/>
            <a:ext cx="3915032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CURRY</a:t>
            </a:r>
            <a:endParaRPr lang="en-IN" dirty="0" smtClean="0"/>
          </a:p>
        </p:txBody>
      </p:sp>
      <p:sp>
        <p:nvSpPr>
          <p:cNvPr id="184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 eaLnBrk="1" hangingPunct="1"/>
            <a:endParaRPr lang="en-US" sz="3600" dirty="0" smtClean="0"/>
          </a:p>
          <a:p>
            <a:pPr algn="ctr" eaLnBrk="1" hangingPunct="1"/>
            <a:r>
              <a:rPr lang="en-US" sz="3600" dirty="0" smtClean="0"/>
              <a:t> VARIES – PERSON TO PERSON</a:t>
            </a:r>
          </a:p>
          <a:p>
            <a:pPr algn="ctr" eaLnBrk="1" hangingPunct="1"/>
            <a:endParaRPr lang="en-US" sz="3600" dirty="0" smtClean="0"/>
          </a:p>
          <a:p>
            <a:pPr algn="ctr" eaLnBrk="1" hangingPunct="1"/>
            <a:r>
              <a:rPr lang="en-US" sz="3600" dirty="0" smtClean="0"/>
              <a:t>PURPOSE OF LIFE</a:t>
            </a:r>
          </a:p>
          <a:p>
            <a:pPr algn="ctr" eaLnBrk="1" hangingPunct="1"/>
            <a:endParaRPr lang="en-US" sz="3600" dirty="0" smtClean="0"/>
          </a:p>
          <a:p>
            <a:pPr algn="ctr" eaLnBrk="1" hangingPunct="1"/>
            <a:r>
              <a:rPr lang="en-US" sz="3600" dirty="0" smtClean="0"/>
              <a:t>UNIQUE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Baskerville Old Face" pitchFamily="18" charset="0"/>
              </a:rPr>
              <a:t>     SWEETS</a:t>
            </a:r>
            <a:endParaRPr lang="en-IN" b="1" dirty="0" smtClean="0">
              <a:latin typeface="Baskerville Old Face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524000"/>
            <a:ext cx="4419600" cy="4392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SWEET</a:t>
            </a:r>
            <a:endParaRPr lang="en-IN" smtClean="0"/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r>
              <a:rPr lang="en-US" sz="4000" dirty="0" smtClean="0"/>
              <a:t>10</a:t>
            </a:r>
            <a:r>
              <a:rPr lang="en-US" sz="2800" dirty="0" smtClean="0"/>
              <a:t> OUT OF </a:t>
            </a:r>
            <a:r>
              <a:rPr lang="en-US" sz="4000" dirty="0" smtClean="0"/>
              <a:t>10 </a:t>
            </a:r>
          </a:p>
          <a:p>
            <a:pPr eaLnBrk="1" hangingPunct="1">
              <a:buNone/>
            </a:pPr>
            <a:endParaRPr lang="en-US" sz="2800" dirty="0" smtClean="0"/>
          </a:p>
          <a:p>
            <a:pPr eaLnBrk="1" hangingPunct="1"/>
            <a:r>
              <a:rPr lang="en-US" sz="2800" dirty="0" smtClean="0"/>
              <a:t>ULTIMATE -  FINE PERFECTION</a:t>
            </a:r>
          </a:p>
          <a:p>
            <a:pPr eaLnBrk="1" hangingPunct="1"/>
            <a:endParaRPr lang="en-US" sz="2800" dirty="0" smtClean="0"/>
          </a:p>
          <a:p>
            <a:r>
              <a:rPr lang="en-US" sz="2800" dirty="0" smtClean="0"/>
              <a:t>“SWEETNESS - MADHURY”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Baskerville Old Face" pitchFamily="18" charset="0"/>
              </a:rPr>
              <a:t>COMMUNITY GOD</a:t>
            </a:r>
            <a:endParaRPr lang="en-US" b="1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8229600" cy="20574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askerville Old Face" pitchFamily="18" charset="0"/>
              </a:rPr>
              <a:t>GRUHA DHARMAM</a:t>
            </a:r>
          </a:p>
          <a:p>
            <a:r>
              <a:rPr lang="en-US" sz="3600" dirty="0" smtClean="0">
                <a:latin typeface="Baskerville Old Face" pitchFamily="18" charset="0"/>
              </a:rPr>
              <a:t>PRACHARA DHARMAM</a:t>
            </a:r>
          </a:p>
          <a:p>
            <a:r>
              <a:rPr lang="en-US" sz="3600" dirty="0" smtClean="0">
                <a:latin typeface="Baskerville Old Face" pitchFamily="18" charset="0"/>
              </a:rPr>
              <a:t>ASHRAMA DHARMAM</a:t>
            </a:r>
            <a:endParaRPr lang="en-US" sz="3600" dirty="0">
              <a:latin typeface="Baskerville Old Fac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     GRUHA DHARMAM</a:t>
            </a:r>
            <a:endParaRPr lang="en-IN" sz="4000" dirty="0" smtClean="0"/>
          </a:p>
        </p:txBody>
      </p:sp>
      <p:pic>
        <p:nvPicPr>
          <p:cNvPr id="187396" name="Picture 4" descr="HOUse wif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905000"/>
            <a:ext cx="3152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GRUHA DHARMAM</a:t>
            </a:r>
            <a:endParaRPr lang="en-IN" sz="4000" dirty="0" smtClean="0"/>
          </a:p>
        </p:txBody>
      </p:sp>
      <p:sp>
        <p:nvSpPr>
          <p:cNvPr id="188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Material pleasures </a:t>
            </a:r>
          </a:p>
          <a:p>
            <a:pPr eaLnBrk="1" hangingPunct="1"/>
            <a:r>
              <a:rPr lang="en-US" dirty="0" smtClean="0"/>
              <a:t>Material Services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     PRACHARA DHARMAM</a:t>
            </a:r>
            <a:endParaRPr lang="en-IN" sz="4000" dirty="0" smtClean="0"/>
          </a:p>
        </p:txBody>
      </p:sp>
      <p:pic>
        <p:nvPicPr>
          <p:cNvPr id="189444" name="Picture 4" descr="prachara darm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752600"/>
            <a:ext cx="4495800" cy="367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900" b="1" dirty="0" smtClean="0"/>
              <a:t/>
            </a:r>
            <a:br>
              <a:rPr lang="en-US" sz="4900" b="1" dirty="0" smtClean="0"/>
            </a:br>
            <a:r>
              <a:rPr lang="en-US" sz="4900" b="1" dirty="0" smtClean="0"/>
              <a:t>PRACHARA DHARMAM</a:t>
            </a:r>
            <a:endParaRPr lang="en-IN" sz="4000" b="1" dirty="0" smtClean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/>
            <a:endParaRPr lang="en-US" dirty="0" smtClean="0"/>
          </a:p>
          <a:p>
            <a:pPr algn="ctr" eaLnBrk="1" hangingPunct="1"/>
            <a:r>
              <a:rPr lang="en-US" sz="3600" dirty="0" smtClean="0"/>
              <a:t>Spreading truth</a:t>
            </a:r>
          </a:p>
          <a:p>
            <a:pPr algn="ctr" eaLnBrk="1" hangingPunct="1">
              <a:buNone/>
            </a:pPr>
            <a:r>
              <a:rPr lang="en-US" sz="3600" dirty="0" smtClean="0"/>
              <a:t> </a:t>
            </a:r>
          </a:p>
          <a:p>
            <a:pPr algn="ctr" eaLnBrk="1" hangingPunct="1"/>
            <a:r>
              <a:rPr lang="en-US" sz="3600" dirty="0" err="1" smtClean="0"/>
              <a:t>Tatvamasi</a:t>
            </a:r>
            <a:endParaRPr lang="en-US" sz="3600" dirty="0" smtClean="0"/>
          </a:p>
          <a:p>
            <a:pPr algn="ctr" eaLnBrk="1" hangingPunct="1">
              <a:buNone/>
            </a:pPr>
            <a:endParaRPr lang="en-US" sz="3600" dirty="0" smtClean="0"/>
          </a:p>
          <a:p>
            <a:pPr algn="ctr" eaLnBrk="1" hangingPunct="1"/>
            <a:r>
              <a:rPr lang="en-US" sz="3600" dirty="0" smtClean="0"/>
              <a:t>Oneness god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    ASHRAM  DHARMAM</a:t>
            </a:r>
            <a:endParaRPr lang="en-IN" sz="4000" dirty="0" smtClean="0"/>
          </a:p>
        </p:txBody>
      </p:sp>
      <p:pic>
        <p:nvPicPr>
          <p:cNvPr id="191492" name="Picture 4" descr="OLDAge ho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981200"/>
            <a:ext cx="37084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 TABLETS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1699</Words>
  <Application>Microsoft Office PowerPoint</Application>
  <PresentationFormat>On-screen Show (4:3)</PresentationFormat>
  <Paragraphs>922</Paragraphs>
  <Slides>113</Slides>
  <Notes>81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113</vt:i4>
      </vt:variant>
    </vt:vector>
  </HeadingPairs>
  <TitlesOfParts>
    <vt:vector size="123" baseType="lpstr">
      <vt:lpstr>Median</vt:lpstr>
      <vt:lpstr>Concourse</vt:lpstr>
      <vt:lpstr>Solstice</vt:lpstr>
      <vt:lpstr>Paper</vt:lpstr>
      <vt:lpstr>Opulent</vt:lpstr>
      <vt:lpstr>Oriel</vt:lpstr>
      <vt:lpstr>Metro</vt:lpstr>
      <vt:lpstr>Trek</vt:lpstr>
      <vt:lpstr>Aspect</vt:lpstr>
      <vt:lpstr>Urban</vt:lpstr>
      <vt:lpstr>Slide 1</vt:lpstr>
      <vt:lpstr>Three major causes for illness</vt:lpstr>
      <vt:lpstr>UNSCIENTIFIC UNWANTED IRREGULAR EATING</vt:lpstr>
      <vt:lpstr>UNSCIENTIFIC UNWANTED IRREGULAR EATING</vt:lpstr>
      <vt:lpstr>UNSCIENTIFIC, UNWANTED IRREGULAR THINKING</vt:lpstr>
      <vt:lpstr>UNSCIENTIFIC, UNWANTED IRREGULAR THOUGHTS</vt:lpstr>
      <vt:lpstr> UNSCIENTIFIC,UNWANTED,IRREGULAR RELATIONSHIPS</vt:lpstr>
      <vt:lpstr>UNSCIENTIFIC,UNWANTED,IRREGULAR RELATIONSHIPS</vt:lpstr>
      <vt:lpstr>Three master key’s</vt:lpstr>
      <vt:lpstr>Meditation </vt:lpstr>
      <vt:lpstr>SWADHYAYA YOGA</vt:lpstr>
      <vt:lpstr>SWADHYAYA YOGA</vt:lpstr>
      <vt:lpstr>SHARING OF EXPERIENCES</vt:lpstr>
      <vt:lpstr> - Sir Franscis Bacon! </vt:lpstr>
      <vt:lpstr>Slide 15</vt:lpstr>
      <vt:lpstr>Slide 16</vt:lpstr>
      <vt:lpstr>HARDWORK</vt:lpstr>
      <vt:lpstr>HARDWORK</vt:lpstr>
      <vt:lpstr>       INTELLECT</vt:lpstr>
      <vt:lpstr>INTELLECT</vt:lpstr>
      <vt:lpstr>   PHILOSOPHY</vt:lpstr>
      <vt:lpstr>PHILOSOPHY</vt:lpstr>
      <vt:lpstr>STAGES OF LEARNING</vt:lpstr>
      <vt:lpstr>LABOUR</vt:lpstr>
      <vt:lpstr>LABOUR</vt:lpstr>
      <vt:lpstr>ACCOUNTANT</vt:lpstr>
      <vt:lpstr>ACCOUNTANT</vt:lpstr>
      <vt:lpstr>OFFICER</vt:lpstr>
      <vt:lpstr>OFFICER</vt:lpstr>
      <vt:lpstr>PHASES OF LIFE</vt:lpstr>
      <vt:lpstr>GODESS OF MONEY ( LAKSHMI )</vt:lpstr>
      <vt:lpstr>GODDESS OF MONEY (LAKSHMI) :</vt:lpstr>
      <vt:lpstr>GODDESS OF SPIRITUALITY (Parvathi)</vt:lpstr>
      <vt:lpstr>GODDESS OF SPIRITUALITY (PARVATHI) :</vt:lpstr>
      <vt:lpstr>GODDESS OF ARTS (SARASWATHI)</vt:lpstr>
      <vt:lpstr>SARASWATHI</vt:lpstr>
      <vt:lpstr>THREE DUTIES (DHARMAS)</vt:lpstr>
      <vt:lpstr>DUTIES OF PHYSICAL BODY (SHAREERA DHARM)</vt:lpstr>
      <vt:lpstr>DUTIES OF PHYSICAL BODY  (SHAREERA DHARMA)</vt:lpstr>
      <vt:lpstr>DUTIES OF FAMILY / COMMUNITY (KUTUMBA DHARMA)</vt:lpstr>
      <vt:lpstr>Slide 41</vt:lpstr>
      <vt:lpstr>SWADHARMA</vt:lpstr>
      <vt:lpstr>SWADHARMA</vt:lpstr>
      <vt:lpstr>PLACE IMPORTANCE</vt:lpstr>
      <vt:lpstr>VILLAGE</vt:lpstr>
      <vt:lpstr>VILLAGE</vt:lpstr>
      <vt:lpstr>CITY</vt:lpstr>
      <vt:lpstr>CITY</vt:lpstr>
      <vt:lpstr>TRAVELLER</vt:lpstr>
      <vt:lpstr>TRAVELLER</vt:lpstr>
      <vt:lpstr>Slide 51</vt:lpstr>
      <vt:lpstr>SOUL FAMILY - APPROUCHES</vt:lpstr>
      <vt:lpstr>PYRAMID SPIRITUAL SOCIETY MOVEMENT (PSSM)</vt:lpstr>
      <vt:lpstr>PYRAMID SPIRITUAL SOCIETY MOVEMENT(PSSM)</vt:lpstr>
      <vt:lpstr>ENJOYMENT SCIENCE ACADEMY  (ESA)</vt:lpstr>
      <vt:lpstr>ENJOYMENT SCIENCE ACADEMY</vt:lpstr>
      <vt:lpstr>PPI</vt:lpstr>
      <vt:lpstr>PPI</vt:lpstr>
      <vt:lpstr>THREE KINDS OF SERVICES</vt:lpstr>
      <vt:lpstr>SOCIAL SERVICE</vt:lpstr>
      <vt:lpstr>SOCIAL SERVICE</vt:lpstr>
      <vt:lpstr>SPIRITUAL SERVICE</vt:lpstr>
      <vt:lpstr>SPIRITUAL SERVICE</vt:lpstr>
      <vt:lpstr>SPIRITUAL SCIENCE SERVICE</vt:lpstr>
      <vt:lpstr>SPIRITUAL SCIENCE SERVICE</vt:lpstr>
      <vt:lpstr>THREE STAGES</vt:lpstr>
      <vt:lpstr>PATIENT (ROGI) (SLEEP, FOOD)</vt:lpstr>
      <vt:lpstr>PATIENT (ROGI) (SLEEP, FOOD)</vt:lpstr>
      <vt:lpstr>PLEASURE (BHOGI)</vt:lpstr>
      <vt:lpstr>PLEASURE (BHOGI)</vt:lpstr>
      <vt:lpstr>SAINT (YOGI)</vt:lpstr>
      <vt:lpstr>SAINT (YOGI)</vt:lpstr>
      <vt:lpstr>THREE DIFFICULTIES </vt:lpstr>
      <vt:lpstr>ADHYATMIKA TAPAM</vt:lpstr>
      <vt:lpstr> ADHYATMIKA TAPAM</vt:lpstr>
      <vt:lpstr> ADHIBHOWTIKA TAPAM</vt:lpstr>
      <vt:lpstr> ADHIBHOWTIKA TAPAM</vt:lpstr>
      <vt:lpstr> ADI DAIVIKA TAPAM</vt:lpstr>
      <vt:lpstr> ADI DAIVIKA TAPAM</vt:lpstr>
      <vt:lpstr>THREE STATES</vt:lpstr>
      <vt:lpstr>PAST I</vt:lpstr>
      <vt:lpstr>PAST I</vt:lpstr>
      <vt:lpstr>    PRESENT I</vt:lpstr>
      <vt:lpstr>PRESENT I</vt:lpstr>
      <vt:lpstr>     FUTURE I</vt:lpstr>
      <vt:lpstr>FUTURE I</vt:lpstr>
      <vt:lpstr>MEALS</vt:lpstr>
      <vt:lpstr>    RICE</vt:lpstr>
      <vt:lpstr>RICE / ROTI / BREAD</vt:lpstr>
      <vt:lpstr>    CURRY</vt:lpstr>
      <vt:lpstr>CURRY</vt:lpstr>
      <vt:lpstr>     SWEETS</vt:lpstr>
      <vt:lpstr>SWEET</vt:lpstr>
      <vt:lpstr>COMMUNITY GOD</vt:lpstr>
      <vt:lpstr>      GRUHA DHARMAM</vt:lpstr>
      <vt:lpstr> GRUHA DHARMAM</vt:lpstr>
      <vt:lpstr>      PRACHARA DHARMAM</vt:lpstr>
      <vt:lpstr> PRACHARA DHARMAM</vt:lpstr>
      <vt:lpstr>     ASHRAM  DHARMAM</vt:lpstr>
      <vt:lpstr> ASHRAMA DHARMAM</vt:lpstr>
      <vt:lpstr>LEVELS OF SOCIETY</vt:lpstr>
      <vt:lpstr>LOWER CLASSS (ADHAM)</vt:lpstr>
      <vt:lpstr>MIDDLE CLASS (MADYAM)</vt:lpstr>
      <vt:lpstr>UPPER CLASS (UTTAM)</vt:lpstr>
      <vt:lpstr>THREE STATES</vt:lpstr>
      <vt:lpstr>YANTRA</vt:lpstr>
      <vt:lpstr>MANTRA</vt:lpstr>
      <vt:lpstr>TANTRA</vt:lpstr>
      <vt:lpstr>THREE KINDS HAPPINESSES</vt:lpstr>
      <vt:lpstr>VISHAYANANDAM</vt:lpstr>
      <vt:lpstr>BHAJANANANDAM</vt:lpstr>
      <vt:lpstr>BRHAMANANDAM</vt:lpstr>
      <vt:lpstr>STAGES OF THIRD EYE DEVELOPMENT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DHYANA</dc:title>
  <dc:creator>V, Pallavi</dc:creator>
  <cp:lastModifiedBy>asde</cp:lastModifiedBy>
  <cp:revision>241</cp:revision>
  <dcterms:created xsi:type="dcterms:W3CDTF">2006-08-16T00:00:00Z</dcterms:created>
  <dcterms:modified xsi:type="dcterms:W3CDTF">2013-04-13T11:07:56Z</dcterms:modified>
</cp:coreProperties>
</file>